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8" r:id="rId2"/>
    <p:sldId id="295" r:id="rId3"/>
    <p:sldId id="296" r:id="rId4"/>
    <p:sldId id="297" r:id="rId5"/>
    <p:sldId id="256" r:id="rId6"/>
    <p:sldId id="257" r:id="rId7"/>
    <p:sldId id="268" r:id="rId8"/>
    <p:sldId id="259" r:id="rId9"/>
    <p:sldId id="260" r:id="rId10"/>
    <p:sldId id="285" r:id="rId11"/>
    <p:sldId id="286" r:id="rId12"/>
    <p:sldId id="290" r:id="rId13"/>
    <p:sldId id="291" r:id="rId14"/>
    <p:sldId id="287" r:id="rId15"/>
    <p:sldId id="288" r:id="rId16"/>
    <p:sldId id="289" r:id="rId17"/>
    <p:sldId id="269" r:id="rId18"/>
    <p:sldId id="277" r:id="rId19"/>
    <p:sldId id="261" r:id="rId20"/>
    <p:sldId id="278" r:id="rId21"/>
    <p:sldId id="279" r:id="rId22"/>
    <p:sldId id="282" r:id="rId23"/>
    <p:sldId id="283" r:id="rId24"/>
    <p:sldId id="284" r:id="rId25"/>
    <p:sldId id="280" r:id="rId26"/>
    <p:sldId id="263" r:id="rId27"/>
    <p:sldId id="265" r:id="rId28"/>
    <p:sldId id="262" r:id="rId29"/>
    <p:sldId id="264" r:id="rId30"/>
    <p:sldId id="273" r:id="rId31"/>
    <p:sldId id="271" r:id="rId32"/>
    <p:sldId id="274" r:id="rId33"/>
    <p:sldId id="272" r:id="rId34"/>
    <p:sldId id="275" r:id="rId35"/>
    <p:sldId id="266" r:id="rId3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2525"/>
    <a:srgbClr val="FFFFFF"/>
    <a:srgbClr val="EEEEEE"/>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6E814A-7990-4D87-B9CF-3B7CF08951DA}" v="435" dt="2023-05-24T04:44:58.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e Vega" userId="08eb9e0f520a18bd" providerId="LiveId" clId="{246E814A-7990-4D87-B9CF-3B7CF08951DA}"/>
    <pc:docChg chg="undo custSel addSld delSld modSld sldOrd">
      <pc:chgData name="Jorge Vega" userId="08eb9e0f520a18bd" providerId="LiveId" clId="{246E814A-7990-4D87-B9CF-3B7CF08951DA}" dt="2023-05-24T04:44:58.002" v="5942" actId="1076"/>
      <pc:docMkLst>
        <pc:docMk/>
      </pc:docMkLst>
      <pc:sldChg chg="ord">
        <pc:chgData name="Jorge Vega" userId="08eb9e0f520a18bd" providerId="LiveId" clId="{246E814A-7990-4D87-B9CF-3B7CF08951DA}" dt="2023-04-14T21:48:07.161" v="31"/>
        <pc:sldMkLst>
          <pc:docMk/>
          <pc:sldMk cId="3073436203" sldId="256"/>
        </pc:sldMkLst>
      </pc:sldChg>
      <pc:sldChg chg="modSp mod">
        <pc:chgData name="Jorge Vega" userId="08eb9e0f520a18bd" providerId="LiveId" clId="{246E814A-7990-4D87-B9CF-3B7CF08951DA}" dt="2023-04-14T23:16:03.784" v="99" actId="1076"/>
        <pc:sldMkLst>
          <pc:docMk/>
          <pc:sldMk cId="3881130630" sldId="259"/>
        </pc:sldMkLst>
        <pc:spChg chg="mod">
          <ac:chgData name="Jorge Vega" userId="08eb9e0f520a18bd" providerId="LiveId" clId="{246E814A-7990-4D87-B9CF-3B7CF08951DA}" dt="2023-04-14T23:15:51.461" v="98" actId="20577"/>
          <ac:spMkLst>
            <pc:docMk/>
            <pc:sldMk cId="3881130630" sldId="259"/>
            <ac:spMk id="39" creationId="{F1420893-AA97-2A5D-292B-1A6A53962B07}"/>
          </ac:spMkLst>
        </pc:spChg>
        <pc:spChg chg="mod">
          <ac:chgData name="Jorge Vega" userId="08eb9e0f520a18bd" providerId="LiveId" clId="{246E814A-7990-4D87-B9CF-3B7CF08951DA}" dt="2023-04-14T23:16:03.784" v="99" actId="1076"/>
          <ac:spMkLst>
            <pc:docMk/>
            <pc:sldMk cId="3881130630" sldId="259"/>
            <ac:spMk id="40" creationId="{91994F5E-3B11-1201-4E42-8854A6C58FAB}"/>
          </ac:spMkLst>
        </pc:spChg>
      </pc:sldChg>
      <pc:sldChg chg="addSp delSp modSp mod">
        <pc:chgData name="Jorge Vega" userId="08eb9e0f520a18bd" providerId="LiveId" clId="{246E814A-7990-4D87-B9CF-3B7CF08951DA}" dt="2023-05-17T20:05:08.727" v="5360" actId="207"/>
        <pc:sldMkLst>
          <pc:docMk/>
          <pc:sldMk cId="4224967933" sldId="260"/>
        </pc:sldMkLst>
        <pc:spChg chg="add mod">
          <ac:chgData name="Jorge Vega" userId="08eb9e0f520a18bd" providerId="LiveId" clId="{246E814A-7990-4D87-B9CF-3B7CF08951DA}" dt="2023-05-17T20:04:52.537" v="5353" actId="14100"/>
          <ac:spMkLst>
            <pc:docMk/>
            <pc:sldMk cId="4224967933" sldId="260"/>
            <ac:spMk id="2" creationId="{72C7187E-D71A-7E05-D40D-517869399758}"/>
          </ac:spMkLst>
        </pc:spChg>
        <pc:spChg chg="add del mod">
          <ac:chgData name="Jorge Vega" userId="08eb9e0f520a18bd" providerId="LiveId" clId="{246E814A-7990-4D87-B9CF-3B7CF08951DA}" dt="2023-04-17T18:11:56.009" v="104" actId="478"/>
          <ac:spMkLst>
            <pc:docMk/>
            <pc:sldMk cId="4224967933" sldId="260"/>
            <ac:spMk id="2" creationId="{7DF818D0-EE47-AFA4-1DA0-1F148526FCEB}"/>
          </ac:spMkLst>
        </pc:spChg>
        <pc:spChg chg="mod">
          <ac:chgData name="Jorge Vega" userId="08eb9e0f520a18bd" providerId="LiveId" clId="{246E814A-7990-4D87-B9CF-3B7CF08951DA}" dt="2023-05-17T18:13:01.290" v="3422"/>
          <ac:spMkLst>
            <pc:docMk/>
            <pc:sldMk cId="4224967933" sldId="260"/>
            <ac:spMk id="3" creationId="{E7474050-14B5-8416-2DBC-39594B9BE59F}"/>
          </ac:spMkLst>
        </pc:spChg>
        <pc:spChg chg="mod">
          <ac:chgData name="Jorge Vega" userId="08eb9e0f520a18bd" providerId="LiveId" clId="{246E814A-7990-4D87-B9CF-3B7CF08951DA}" dt="2023-05-17T18:51:20.276" v="4558" actId="20577"/>
          <ac:spMkLst>
            <pc:docMk/>
            <pc:sldMk cId="4224967933" sldId="260"/>
            <ac:spMk id="6" creationId="{A1176A67-F5C1-F022-E38E-211A737EC254}"/>
          </ac:spMkLst>
        </pc:spChg>
        <pc:spChg chg="add del mod">
          <ac:chgData name="Jorge Vega" userId="08eb9e0f520a18bd" providerId="LiveId" clId="{246E814A-7990-4D87-B9CF-3B7CF08951DA}" dt="2023-04-17T22:53:14.769" v="2309" actId="1076"/>
          <ac:spMkLst>
            <pc:docMk/>
            <pc:sldMk cId="4224967933" sldId="260"/>
            <ac:spMk id="7" creationId="{1D313A62-DA95-EAB1-F02F-A5ACEE50F955}"/>
          </ac:spMkLst>
        </pc:spChg>
        <pc:spChg chg="add mod">
          <ac:chgData name="Jorge Vega" userId="08eb9e0f520a18bd" providerId="LiveId" clId="{246E814A-7990-4D87-B9CF-3B7CF08951DA}" dt="2023-04-17T22:51:16.221" v="2285" actId="1076"/>
          <ac:spMkLst>
            <pc:docMk/>
            <pc:sldMk cId="4224967933" sldId="260"/>
            <ac:spMk id="10" creationId="{28609609-B022-03E8-2907-23DB5DC54FEA}"/>
          </ac:spMkLst>
        </pc:spChg>
        <pc:spChg chg="add mod">
          <ac:chgData name="Jorge Vega" userId="08eb9e0f520a18bd" providerId="LiveId" clId="{246E814A-7990-4D87-B9CF-3B7CF08951DA}" dt="2023-04-17T22:51:16.221" v="2285" actId="1076"/>
          <ac:spMkLst>
            <pc:docMk/>
            <pc:sldMk cId="4224967933" sldId="260"/>
            <ac:spMk id="11" creationId="{E97102FF-960B-CA9E-3679-145BF34B5E15}"/>
          </ac:spMkLst>
        </pc:spChg>
        <pc:spChg chg="add mod">
          <ac:chgData name="Jorge Vega" userId="08eb9e0f520a18bd" providerId="LiveId" clId="{246E814A-7990-4D87-B9CF-3B7CF08951DA}" dt="2023-04-17T22:55:26.987" v="2363" actId="207"/>
          <ac:spMkLst>
            <pc:docMk/>
            <pc:sldMk cId="4224967933" sldId="260"/>
            <ac:spMk id="12" creationId="{CB3E167F-CDDC-706E-E5A1-0C72B9C58E1F}"/>
          </ac:spMkLst>
        </pc:spChg>
        <pc:spChg chg="add mod">
          <ac:chgData name="Jorge Vega" userId="08eb9e0f520a18bd" providerId="LiveId" clId="{246E814A-7990-4D87-B9CF-3B7CF08951DA}" dt="2023-04-17T22:55:26.987" v="2363" actId="207"/>
          <ac:spMkLst>
            <pc:docMk/>
            <pc:sldMk cId="4224967933" sldId="260"/>
            <ac:spMk id="14" creationId="{1B68BEB1-4F26-BB1E-377B-E16F15CDBAD9}"/>
          </ac:spMkLst>
        </pc:spChg>
        <pc:spChg chg="add mod">
          <ac:chgData name="Jorge Vega" userId="08eb9e0f520a18bd" providerId="LiveId" clId="{246E814A-7990-4D87-B9CF-3B7CF08951DA}" dt="2023-04-17T22:54:38.326" v="2351" actId="1076"/>
          <ac:spMkLst>
            <pc:docMk/>
            <pc:sldMk cId="4224967933" sldId="260"/>
            <ac:spMk id="15" creationId="{2F35BBC6-FD26-6146-0B47-23DAA6A2CA20}"/>
          </ac:spMkLst>
        </pc:spChg>
        <pc:spChg chg="add mod">
          <ac:chgData name="Jorge Vega" userId="08eb9e0f520a18bd" providerId="LiveId" clId="{246E814A-7990-4D87-B9CF-3B7CF08951DA}" dt="2023-05-17T20:05:05.256" v="5359" actId="207"/>
          <ac:spMkLst>
            <pc:docMk/>
            <pc:sldMk cId="4224967933" sldId="260"/>
            <ac:spMk id="16" creationId="{30623F05-CAB5-B554-5C17-787C41F01B7F}"/>
          </ac:spMkLst>
        </pc:spChg>
        <pc:spChg chg="add mod">
          <ac:chgData name="Jorge Vega" userId="08eb9e0f520a18bd" providerId="LiveId" clId="{246E814A-7990-4D87-B9CF-3B7CF08951DA}" dt="2023-05-17T20:05:08.727" v="5360" actId="207"/>
          <ac:spMkLst>
            <pc:docMk/>
            <pc:sldMk cId="4224967933" sldId="260"/>
            <ac:spMk id="18" creationId="{32ADD56D-A631-BF6D-E908-066B3B70F785}"/>
          </ac:spMkLst>
        </pc:spChg>
        <pc:spChg chg="add del mod">
          <ac:chgData name="Jorge Vega" userId="08eb9e0f520a18bd" providerId="LiveId" clId="{246E814A-7990-4D87-B9CF-3B7CF08951DA}" dt="2023-04-17T22:53:07.536" v="2303"/>
          <ac:spMkLst>
            <pc:docMk/>
            <pc:sldMk cId="4224967933" sldId="260"/>
            <ac:spMk id="18" creationId="{65305FD3-04FE-92CB-0BA2-F34DED3519A7}"/>
          </ac:spMkLst>
        </pc:spChg>
        <pc:spChg chg="mod">
          <ac:chgData name="Jorge Vega" userId="08eb9e0f520a18bd" providerId="LiveId" clId="{246E814A-7990-4D87-B9CF-3B7CF08951DA}" dt="2023-05-17T20:04:24.856" v="5349" actId="1076"/>
          <ac:spMkLst>
            <pc:docMk/>
            <pc:sldMk cId="4224967933" sldId="260"/>
            <ac:spMk id="20" creationId="{C301B92F-DD08-2E6F-62E0-54D78F7642C0}"/>
          </ac:spMkLst>
        </pc:spChg>
        <pc:spChg chg="mod">
          <ac:chgData name="Jorge Vega" userId="08eb9e0f520a18bd" providerId="LiveId" clId="{246E814A-7990-4D87-B9CF-3B7CF08951DA}" dt="2023-05-17T20:04:24.856" v="5349" actId="1076"/>
          <ac:spMkLst>
            <pc:docMk/>
            <pc:sldMk cId="4224967933" sldId="260"/>
            <ac:spMk id="21" creationId="{DE72CE6B-554A-71DF-F470-91A3B478BB2C}"/>
          </ac:spMkLst>
        </pc:spChg>
        <pc:spChg chg="mod">
          <ac:chgData name="Jorge Vega" userId="08eb9e0f520a18bd" providerId="LiveId" clId="{246E814A-7990-4D87-B9CF-3B7CF08951DA}" dt="2023-05-17T20:04:24.856" v="5349" actId="1076"/>
          <ac:spMkLst>
            <pc:docMk/>
            <pc:sldMk cId="4224967933" sldId="260"/>
            <ac:spMk id="22" creationId="{07AFE49A-F0A3-E7BA-F5B8-508DA99F2D34}"/>
          </ac:spMkLst>
        </pc:spChg>
        <pc:spChg chg="mod">
          <ac:chgData name="Jorge Vega" userId="08eb9e0f520a18bd" providerId="LiveId" clId="{246E814A-7990-4D87-B9CF-3B7CF08951DA}" dt="2023-05-17T20:04:24.856" v="5349" actId="1076"/>
          <ac:spMkLst>
            <pc:docMk/>
            <pc:sldMk cId="4224967933" sldId="260"/>
            <ac:spMk id="23" creationId="{E0F62C16-9123-B06D-3193-66F51986B9BD}"/>
          </ac:spMkLst>
        </pc:spChg>
        <pc:spChg chg="add del mod">
          <ac:chgData name="Jorge Vega" userId="08eb9e0f520a18bd" providerId="LiveId" clId="{246E814A-7990-4D87-B9CF-3B7CF08951DA}" dt="2023-04-17T22:53:07.536" v="2303"/>
          <ac:spMkLst>
            <pc:docMk/>
            <pc:sldMk cId="4224967933" sldId="260"/>
            <ac:spMk id="24" creationId="{DC3375DF-1E4B-0F2B-F5B3-25257386C475}"/>
          </ac:spMkLst>
        </pc:spChg>
        <pc:spChg chg="mod">
          <ac:chgData name="Jorge Vega" userId="08eb9e0f520a18bd" providerId="LiveId" clId="{246E814A-7990-4D87-B9CF-3B7CF08951DA}" dt="2023-05-17T20:04:24.856" v="5349" actId="1076"/>
          <ac:spMkLst>
            <pc:docMk/>
            <pc:sldMk cId="4224967933" sldId="260"/>
            <ac:spMk id="25" creationId="{75829358-31F5-87E9-7A98-39991CA0B26F}"/>
          </ac:spMkLst>
        </pc:spChg>
        <pc:spChg chg="mod">
          <ac:chgData name="Jorge Vega" userId="08eb9e0f520a18bd" providerId="LiveId" clId="{246E814A-7990-4D87-B9CF-3B7CF08951DA}" dt="2023-05-17T20:04:24.856" v="5349" actId="1076"/>
          <ac:spMkLst>
            <pc:docMk/>
            <pc:sldMk cId="4224967933" sldId="260"/>
            <ac:spMk id="26" creationId="{38CB9D03-C892-1C0F-FF81-6D4BB8C7F6E1}"/>
          </ac:spMkLst>
        </pc:spChg>
        <pc:spChg chg="mod">
          <ac:chgData name="Jorge Vega" userId="08eb9e0f520a18bd" providerId="LiveId" clId="{246E814A-7990-4D87-B9CF-3B7CF08951DA}" dt="2023-05-17T20:04:24.856" v="5349" actId="1076"/>
          <ac:spMkLst>
            <pc:docMk/>
            <pc:sldMk cId="4224967933" sldId="260"/>
            <ac:spMk id="27" creationId="{F7D7A1C4-3F13-BA0A-A4A2-71F8436D82EF}"/>
          </ac:spMkLst>
        </pc:spChg>
        <pc:spChg chg="mod">
          <ac:chgData name="Jorge Vega" userId="08eb9e0f520a18bd" providerId="LiveId" clId="{246E814A-7990-4D87-B9CF-3B7CF08951DA}" dt="2023-05-17T20:04:24.856" v="5349" actId="1076"/>
          <ac:spMkLst>
            <pc:docMk/>
            <pc:sldMk cId="4224967933" sldId="260"/>
            <ac:spMk id="28" creationId="{C7F5EAD1-C30D-175E-CD2E-A0DE01D2D8D9}"/>
          </ac:spMkLst>
        </pc:spChg>
        <pc:spChg chg="mod">
          <ac:chgData name="Jorge Vega" userId="08eb9e0f520a18bd" providerId="LiveId" clId="{246E814A-7990-4D87-B9CF-3B7CF08951DA}" dt="2023-05-17T20:04:24.856" v="5349" actId="1076"/>
          <ac:spMkLst>
            <pc:docMk/>
            <pc:sldMk cId="4224967933" sldId="260"/>
            <ac:spMk id="29" creationId="{4D6708C8-BFA8-77EC-113E-5F874304F015}"/>
          </ac:spMkLst>
        </pc:spChg>
        <pc:spChg chg="add del mod">
          <ac:chgData name="Jorge Vega" userId="08eb9e0f520a18bd" providerId="LiveId" clId="{246E814A-7990-4D87-B9CF-3B7CF08951DA}" dt="2023-04-17T22:53:07.536" v="2303"/>
          <ac:spMkLst>
            <pc:docMk/>
            <pc:sldMk cId="4224967933" sldId="260"/>
            <ac:spMk id="30" creationId="{DAD5E887-8FE7-110F-2E64-B8024E4D37AB}"/>
          </ac:spMkLst>
        </pc:spChg>
        <pc:spChg chg="add del mod">
          <ac:chgData name="Jorge Vega" userId="08eb9e0f520a18bd" providerId="LiveId" clId="{246E814A-7990-4D87-B9CF-3B7CF08951DA}" dt="2023-04-17T22:53:10.727" v="2305"/>
          <ac:spMkLst>
            <pc:docMk/>
            <pc:sldMk cId="4224967933" sldId="260"/>
            <ac:spMk id="32" creationId="{79E606C4-A7A8-9092-4F17-62A80C90BCF4}"/>
          </ac:spMkLst>
        </pc:spChg>
        <pc:spChg chg="add del mod">
          <ac:chgData name="Jorge Vega" userId="08eb9e0f520a18bd" providerId="LiveId" clId="{246E814A-7990-4D87-B9CF-3B7CF08951DA}" dt="2023-04-17T22:53:10.727" v="2305"/>
          <ac:spMkLst>
            <pc:docMk/>
            <pc:sldMk cId="4224967933" sldId="260"/>
            <ac:spMk id="33" creationId="{1E56C57B-A202-939B-A753-525ED187784E}"/>
          </ac:spMkLst>
        </pc:spChg>
        <pc:spChg chg="mod">
          <ac:chgData name="Jorge Vega" userId="08eb9e0f520a18bd" providerId="LiveId" clId="{246E814A-7990-4D87-B9CF-3B7CF08951DA}" dt="2023-05-17T20:04:24.856" v="5349" actId="1076"/>
          <ac:spMkLst>
            <pc:docMk/>
            <pc:sldMk cId="4224967933" sldId="260"/>
            <ac:spMk id="34" creationId="{41E1345D-62D9-F991-5122-1A2E0AD582E0}"/>
          </ac:spMkLst>
        </pc:spChg>
        <pc:spChg chg="mod">
          <ac:chgData name="Jorge Vega" userId="08eb9e0f520a18bd" providerId="LiveId" clId="{246E814A-7990-4D87-B9CF-3B7CF08951DA}" dt="2023-05-17T20:04:24.856" v="5349" actId="1076"/>
          <ac:spMkLst>
            <pc:docMk/>
            <pc:sldMk cId="4224967933" sldId="260"/>
            <ac:spMk id="35" creationId="{F64D8B61-2C78-AF5F-D05E-A9283150B570}"/>
          </ac:spMkLst>
        </pc:spChg>
        <pc:spChg chg="mod">
          <ac:chgData name="Jorge Vega" userId="08eb9e0f520a18bd" providerId="LiveId" clId="{246E814A-7990-4D87-B9CF-3B7CF08951DA}" dt="2023-05-17T20:04:24.856" v="5349" actId="1076"/>
          <ac:spMkLst>
            <pc:docMk/>
            <pc:sldMk cId="4224967933" sldId="260"/>
            <ac:spMk id="36" creationId="{0D2E0ECE-BEBF-B3B7-F3D0-AE70DE10F7F4}"/>
          </ac:spMkLst>
        </pc:spChg>
        <pc:spChg chg="mod">
          <ac:chgData name="Jorge Vega" userId="08eb9e0f520a18bd" providerId="LiveId" clId="{246E814A-7990-4D87-B9CF-3B7CF08951DA}" dt="2023-05-17T20:04:24.856" v="5349" actId="1076"/>
          <ac:spMkLst>
            <pc:docMk/>
            <pc:sldMk cId="4224967933" sldId="260"/>
            <ac:spMk id="37" creationId="{BB68859E-7ABE-0C49-B077-95FF61316721}"/>
          </ac:spMkLst>
        </pc:spChg>
        <pc:spChg chg="mod">
          <ac:chgData name="Jorge Vega" userId="08eb9e0f520a18bd" providerId="LiveId" clId="{246E814A-7990-4D87-B9CF-3B7CF08951DA}" dt="2023-05-17T20:04:24.856" v="5349" actId="1076"/>
          <ac:spMkLst>
            <pc:docMk/>
            <pc:sldMk cId="4224967933" sldId="260"/>
            <ac:spMk id="38" creationId="{0336333B-A65D-2458-5EE7-7CBED0279868}"/>
          </ac:spMkLst>
        </pc:spChg>
        <pc:spChg chg="mod">
          <ac:chgData name="Jorge Vega" userId="08eb9e0f520a18bd" providerId="LiveId" clId="{246E814A-7990-4D87-B9CF-3B7CF08951DA}" dt="2023-05-17T20:04:24.856" v="5349" actId="1076"/>
          <ac:spMkLst>
            <pc:docMk/>
            <pc:sldMk cId="4224967933" sldId="260"/>
            <ac:spMk id="39" creationId="{46EFA96A-72C2-AF51-A925-9A97F35C89BD}"/>
          </ac:spMkLst>
        </pc:spChg>
        <pc:spChg chg="mod">
          <ac:chgData name="Jorge Vega" userId="08eb9e0f520a18bd" providerId="LiveId" clId="{246E814A-7990-4D87-B9CF-3B7CF08951DA}" dt="2023-05-17T20:04:24.856" v="5349" actId="1076"/>
          <ac:spMkLst>
            <pc:docMk/>
            <pc:sldMk cId="4224967933" sldId="260"/>
            <ac:spMk id="40" creationId="{08A12BF1-50B1-8E85-F321-FF0FA4FE83D5}"/>
          </ac:spMkLst>
        </pc:spChg>
        <pc:spChg chg="mod">
          <ac:chgData name="Jorge Vega" userId="08eb9e0f520a18bd" providerId="LiveId" clId="{246E814A-7990-4D87-B9CF-3B7CF08951DA}" dt="2023-05-17T20:04:24.856" v="5349" actId="1076"/>
          <ac:spMkLst>
            <pc:docMk/>
            <pc:sldMk cId="4224967933" sldId="260"/>
            <ac:spMk id="41" creationId="{710C50C9-0A66-6E8C-18C0-C7CC29B02644}"/>
          </ac:spMkLst>
        </pc:spChg>
        <pc:spChg chg="mod">
          <ac:chgData name="Jorge Vega" userId="08eb9e0f520a18bd" providerId="LiveId" clId="{246E814A-7990-4D87-B9CF-3B7CF08951DA}" dt="2023-05-17T20:04:24.856" v="5349" actId="1076"/>
          <ac:spMkLst>
            <pc:docMk/>
            <pc:sldMk cId="4224967933" sldId="260"/>
            <ac:spMk id="42" creationId="{F5DD0D34-B3DE-C8E9-1F83-D58F4531B62A}"/>
          </ac:spMkLst>
        </pc:spChg>
        <pc:spChg chg="add del mod">
          <ac:chgData name="Jorge Vega" userId="08eb9e0f520a18bd" providerId="LiveId" clId="{246E814A-7990-4D87-B9CF-3B7CF08951DA}" dt="2023-04-17T22:53:10.727" v="2305"/>
          <ac:spMkLst>
            <pc:docMk/>
            <pc:sldMk cId="4224967933" sldId="260"/>
            <ac:spMk id="43" creationId="{57E1C620-C063-FC84-402F-580B3206C630}"/>
          </ac:spMkLst>
        </pc:spChg>
        <pc:spChg chg="mod">
          <ac:chgData name="Jorge Vega" userId="08eb9e0f520a18bd" providerId="LiveId" clId="{246E814A-7990-4D87-B9CF-3B7CF08951DA}" dt="2023-05-17T20:04:27.794" v="5350" actId="14100"/>
          <ac:spMkLst>
            <pc:docMk/>
            <pc:sldMk cId="4224967933" sldId="260"/>
            <ac:spMk id="45" creationId="{1FB3E3DD-ADE3-CE30-FD83-E01AAA91A080}"/>
          </ac:spMkLst>
        </pc:spChg>
        <pc:spChg chg="add del mod">
          <ac:chgData name="Jorge Vega" userId="08eb9e0f520a18bd" providerId="LiveId" clId="{246E814A-7990-4D87-B9CF-3B7CF08951DA}" dt="2023-04-17T22:55:04.625" v="2360" actId="1076"/>
          <ac:spMkLst>
            <pc:docMk/>
            <pc:sldMk cId="4224967933" sldId="260"/>
            <ac:spMk id="46" creationId="{7FA9A4A7-38D1-E808-EAEB-24C617DD870E}"/>
          </ac:spMkLst>
        </pc:spChg>
        <pc:spChg chg="add mod">
          <ac:chgData name="Jorge Vega" userId="08eb9e0f520a18bd" providerId="LiveId" clId="{246E814A-7990-4D87-B9CF-3B7CF08951DA}" dt="2023-04-17T22:54:49.700" v="2358" actId="1076"/>
          <ac:spMkLst>
            <pc:docMk/>
            <pc:sldMk cId="4224967933" sldId="260"/>
            <ac:spMk id="48" creationId="{3F8352C6-02EA-D3F3-A2E5-F04065133D1A}"/>
          </ac:spMkLst>
        </pc:spChg>
        <pc:spChg chg="add mod">
          <ac:chgData name="Jorge Vega" userId="08eb9e0f520a18bd" providerId="LiveId" clId="{246E814A-7990-4D87-B9CF-3B7CF08951DA}" dt="2023-04-17T22:55:49.092" v="2366" actId="207"/>
          <ac:spMkLst>
            <pc:docMk/>
            <pc:sldMk cId="4224967933" sldId="260"/>
            <ac:spMk id="49" creationId="{1176913D-4A1A-BDB5-0EE3-9739F0C21963}"/>
          </ac:spMkLst>
        </pc:spChg>
        <pc:picChg chg="add mod">
          <ac:chgData name="Jorge Vega" userId="08eb9e0f520a18bd" providerId="LiveId" clId="{246E814A-7990-4D87-B9CF-3B7CF08951DA}" dt="2023-04-17T22:51:16.221" v="2285" actId="1076"/>
          <ac:picMkLst>
            <pc:docMk/>
            <pc:sldMk cId="4224967933" sldId="260"/>
            <ac:picMk id="4" creationId="{49BBCAEB-2DBE-2062-BEC3-AFE774B46350}"/>
          </ac:picMkLst>
        </pc:picChg>
        <pc:picChg chg="mod">
          <ac:chgData name="Jorge Vega" userId="08eb9e0f520a18bd" providerId="LiveId" clId="{246E814A-7990-4D87-B9CF-3B7CF08951DA}" dt="2023-05-17T20:04:24.856" v="5349" actId="1076"/>
          <ac:picMkLst>
            <pc:docMk/>
            <pc:sldMk cId="4224967933" sldId="260"/>
            <ac:picMk id="13" creationId="{05D663D4-F5DD-4695-9368-1F4D243002DC}"/>
          </ac:picMkLst>
        </pc:picChg>
        <pc:picChg chg="add del mod">
          <ac:chgData name="Jorge Vega" userId="08eb9e0f520a18bd" providerId="LiveId" clId="{246E814A-7990-4D87-B9CF-3B7CF08951DA}" dt="2023-04-17T22:53:07.536" v="2303"/>
          <ac:picMkLst>
            <pc:docMk/>
            <pc:sldMk cId="4224967933" sldId="260"/>
            <ac:picMk id="16" creationId="{A1732790-A158-7C8D-3FDD-D93FF1C1EDD9}"/>
          </ac:picMkLst>
        </pc:picChg>
        <pc:picChg chg="mod">
          <ac:chgData name="Jorge Vega" userId="08eb9e0f520a18bd" providerId="LiveId" clId="{246E814A-7990-4D87-B9CF-3B7CF08951DA}" dt="2023-05-17T20:04:24.856" v="5349" actId="1076"/>
          <ac:picMkLst>
            <pc:docMk/>
            <pc:sldMk cId="4224967933" sldId="260"/>
            <ac:picMk id="17" creationId="{3F650A1F-C8CC-00DF-7AA9-856F6A986F25}"/>
          </ac:picMkLst>
        </pc:picChg>
        <pc:picChg chg="mod">
          <ac:chgData name="Jorge Vega" userId="08eb9e0f520a18bd" providerId="LiveId" clId="{246E814A-7990-4D87-B9CF-3B7CF08951DA}" dt="2023-05-17T20:04:24.856" v="5349" actId="1076"/>
          <ac:picMkLst>
            <pc:docMk/>
            <pc:sldMk cId="4224967933" sldId="260"/>
            <ac:picMk id="19" creationId="{2C0A206B-A209-CC69-4DAE-9EFDFD794E4A}"/>
          </ac:picMkLst>
        </pc:picChg>
        <pc:picChg chg="add del mod">
          <ac:chgData name="Jorge Vega" userId="08eb9e0f520a18bd" providerId="LiveId" clId="{246E814A-7990-4D87-B9CF-3B7CF08951DA}" dt="2023-04-17T22:53:10.727" v="2305"/>
          <ac:picMkLst>
            <pc:docMk/>
            <pc:sldMk cId="4224967933" sldId="260"/>
            <ac:picMk id="31" creationId="{2B4E7083-B7DF-CC46-F0D6-66BF526240F9}"/>
          </ac:picMkLst>
        </pc:picChg>
        <pc:picChg chg="mod">
          <ac:chgData name="Jorge Vega" userId="08eb9e0f520a18bd" providerId="LiveId" clId="{246E814A-7990-4D87-B9CF-3B7CF08951DA}" dt="2023-05-17T20:04:24.856" v="5349" actId="1076"/>
          <ac:picMkLst>
            <pc:docMk/>
            <pc:sldMk cId="4224967933" sldId="260"/>
            <ac:picMk id="44" creationId="{F0B6744E-190C-3AA1-3DDB-F1C2BB902BC4}"/>
          </ac:picMkLst>
        </pc:picChg>
        <pc:picChg chg="mod">
          <ac:chgData name="Jorge Vega" userId="08eb9e0f520a18bd" providerId="LiveId" clId="{246E814A-7990-4D87-B9CF-3B7CF08951DA}" dt="2023-05-17T20:04:24.856" v="5349" actId="1076"/>
          <ac:picMkLst>
            <pc:docMk/>
            <pc:sldMk cId="4224967933" sldId="260"/>
            <ac:picMk id="5122" creationId="{7F1AD29C-479B-F0FF-F29D-A0B4F5FD5FA4}"/>
          </ac:picMkLst>
        </pc:picChg>
        <pc:picChg chg="mod">
          <ac:chgData name="Jorge Vega" userId="08eb9e0f520a18bd" providerId="LiveId" clId="{246E814A-7990-4D87-B9CF-3B7CF08951DA}" dt="2023-05-17T20:04:24.856" v="5349" actId="1076"/>
          <ac:picMkLst>
            <pc:docMk/>
            <pc:sldMk cId="4224967933" sldId="260"/>
            <ac:picMk id="5124" creationId="{CA5E8B78-1EED-8F3E-3F06-5A258C58716F}"/>
          </ac:picMkLst>
        </pc:picChg>
      </pc:sldChg>
      <pc:sldChg chg="modSp add mod">
        <pc:chgData name="Jorge Vega" userId="08eb9e0f520a18bd" providerId="LiveId" clId="{246E814A-7990-4D87-B9CF-3B7CF08951DA}" dt="2023-05-16T00:47:53.811" v="3013" actId="115"/>
        <pc:sldMkLst>
          <pc:docMk/>
          <pc:sldMk cId="3135058077" sldId="261"/>
        </pc:sldMkLst>
        <pc:spChg chg="mod">
          <ac:chgData name="Jorge Vega" userId="08eb9e0f520a18bd" providerId="LiveId" clId="{246E814A-7990-4D87-B9CF-3B7CF08951DA}" dt="2023-05-16T00:47:53.811" v="3013" actId="115"/>
          <ac:spMkLst>
            <pc:docMk/>
            <pc:sldMk cId="3135058077" sldId="261"/>
            <ac:spMk id="2" creationId="{851A01FC-A1CD-8ABA-F2EA-CCBD9AD42CC9}"/>
          </ac:spMkLst>
        </pc:spChg>
      </pc:sldChg>
      <pc:sldChg chg="modSp mod ord">
        <pc:chgData name="Jorge Vega" userId="08eb9e0f520a18bd" providerId="LiveId" clId="{246E814A-7990-4D87-B9CF-3B7CF08951DA}" dt="2023-04-17T22:49:55.838" v="2278" actId="1076"/>
        <pc:sldMkLst>
          <pc:docMk/>
          <pc:sldMk cId="2274589127" sldId="262"/>
        </pc:sldMkLst>
        <pc:spChg chg="mod">
          <ac:chgData name="Jorge Vega" userId="08eb9e0f520a18bd" providerId="LiveId" clId="{246E814A-7990-4D87-B9CF-3B7CF08951DA}" dt="2023-04-17T22:49:55.838" v="2278" actId="1076"/>
          <ac:spMkLst>
            <pc:docMk/>
            <pc:sldMk cId="2274589127" sldId="262"/>
            <ac:spMk id="4" creationId="{1D6BF706-CE33-19F6-D9E3-4E1DF45FD828}"/>
          </ac:spMkLst>
        </pc:spChg>
      </pc:sldChg>
      <pc:sldChg chg="addSp delSp modSp mod">
        <pc:chgData name="Jorge Vega" userId="08eb9e0f520a18bd" providerId="LiveId" clId="{246E814A-7990-4D87-B9CF-3B7CF08951DA}" dt="2023-05-24T00:33:30.040" v="5792" actId="1037"/>
        <pc:sldMkLst>
          <pc:docMk/>
          <pc:sldMk cId="1440355405" sldId="263"/>
        </pc:sldMkLst>
        <pc:spChg chg="add del mod">
          <ac:chgData name="Jorge Vega" userId="08eb9e0f520a18bd" providerId="LiveId" clId="{246E814A-7990-4D87-B9CF-3B7CF08951DA}" dt="2023-04-18T17:00:22.893" v="2516" actId="478"/>
          <ac:spMkLst>
            <pc:docMk/>
            <pc:sldMk cId="1440355405" sldId="263"/>
            <ac:spMk id="2" creationId="{18EE0B37-5AC0-CE98-0A06-66242C802328}"/>
          </ac:spMkLst>
        </pc:spChg>
        <pc:spChg chg="add del">
          <ac:chgData name="Jorge Vega" userId="08eb9e0f520a18bd" providerId="LiveId" clId="{246E814A-7990-4D87-B9CF-3B7CF08951DA}" dt="2023-04-17T18:15:16.285" v="107" actId="22"/>
          <ac:spMkLst>
            <pc:docMk/>
            <pc:sldMk cId="1440355405" sldId="263"/>
            <ac:spMk id="4" creationId="{1EFBA06B-2AE1-F6F0-6F8D-E8CF0751E131}"/>
          </ac:spMkLst>
        </pc:spChg>
        <pc:spChg chg="add del mod ord">
          <ac:chgData name="Jorge Vega" userId="08eb9e0f520a18bd" providerId="LiveId" clId="{246E814A-7990-4D87-B9CF-3B7CF08951DA}" dt="2023-04-18T17:10:38.966" v="2665" actId="478"/>
          <ac:spMkLst>
            <pc:docMk/>
            <pc:sldMk cId="1440355405" sldId="263"/>
            <ac:spMk id="5" creationId="{4AA993C4-D8FA-A3E2-2ECF-D1E47FE5DC4B}"/>
          </ac:spMkLst>
        </pc:spChg>
        <pc:spChg chg="add del mod">
          <ac:chgData name="Jorge Vega" userId="08eb9e0f520a18bd" providerId="LiveId" clId="{246E814A-7990-4D87-B9CF-3B7CF08951DA}" dt="2023-05-23T20:11:13.721" v="5708" actId="478"/>
          <ac:spMkLst>
            <pc:docMk/>
            <pc:sldMk cId="1440355405" sldId="263"/>
            <ac:spMk id="8" creationId="{BCF3A855-F956-3BD9-30AC-0E9AC54F6DDC}"/>
          </ac:spMkLst>
        </pc:spChg>
        <pc:spChg chg="add del mod">
          <ac:chgData name="Jorge Vega" userId="08eb9e0f520a18bd" providerId="LiveId" clId="{246E814A-7990-4D87-B9CF-3B7CF08951DA}" dt="2023-04-17T19:37:01.324" v="142"/>
          <ac:spMkLst>
            <pc:docMk/>
            <pc:sldMk cId="1440355405" sldId="263"/>
            <ac:spMk id="18" creationId="{10DBE659-02F0-349A-B391-1FEC24D89F48}"/>
          </ac:spMkLst>
        </pc:spChg>
        <pc:spChg chg="add del mod">
          <ac:chgData name="Jorge Vega" userId="08eb9e0f520a18bd" providerId="LiveId" clId="{246E814A-7990-4D87-B9CF-3B7CF08951DA}" dt="2023-04-17T19:37:01.324" v="142"/>
          <ac:spMkLst>
            <pc:docMk/>
            <pc:sldMk cId="1440355405" sldId="263"/>
            <ac:spMk id="19" creationId="{028B34D6-0626-6040-3BC0-8CF90191F446}"/>
          </ac:spMkLst>
        </pc:spChg>
        <pc:spChg chg="add del mod">
          <ac:chgData name="Jorge Vega" userId="08eb9e0f520a18bd" providerId="LiveId" clId="{246E814A-7990-4D87-B9CF-3B7CF08951DA}" dt="2023-04-17T19:37:01.324" v="142"/>
          <ac:spMkLst>
            <pc:docMk/>
            <pc:sldMk cId="1440355405" sldId="263"/>
            <ac:spMk id="20" creationId="{22B953DC-0E6B-BD08-220F-7A11B95A6C73}"/>
          </ac:spMkLst>
        </pc:spChg>
        <pc:spChg chg="add del mod">
          <ac:chgData name="Jorge Vega" userId="08eb9e0f520a18bd" providerId="LiveId" clId="{246E814A-7990-4D87-B9CF-3B7CF08951DA}" dt="2023-04-17T19:37:01.324" v="142"/>
          <ac:spMkLst>
            <pc:docMk/>
            <pc:sldMk cId="1440355405" sldId="263"/>
            <ac:spMk id="22" creationId="{A063C156-025E-62F5-C02C-7D974D14FF0E}"/>
          </ac:spMkLst>
        </pc:spChg>
        <pc:spChg chg="add del mod">
          <ac:chgData name="Jorge Vega" userId="08eb9e0f520a18bd" providerId="LiveId" clId="{246E814A-7990-4D87-B9CF-3B7CF08951DA}" dt="2023-04-17T19:37:01.324" v="142"/>
          <ac:spMkLst>
            <pc:docMk/>
            <pc:sldMk cId="1440355405" sldId="263"/>
            <ac:spMk id="24" creationId="{A2613C06-6EB3-7BC9-015E-F68DD9891ED2}"/>
          </ac:spMkLst>
        </pc:spChg>
        <pc:spChg chg="add del mod">
          <ac:chgData name="Jorge Vega" userId="08eb9e0f520a18bd" providerId="LiveId" clId="{246E814A-7990-4D87-B9CF-3B7CF08951DA}" dt="2023-04-17T19:37:01.324" v="142"/>
          <ac:spMkLst>
            <pc:docMk/>
            <pc:sldMk cId="1440355405" sldId="263"/>
            <ac:spMk id="26" creationId="{322FA896-49D7-FA52-97CE-AFC8DC1D2D3C}"/>
          </ac:spMkLst>
        </pc:spChg>
        <pc:spChg chg="add del mod">
          <ac:chgData name="Jorge Vega" userId="08eb9e0f520a18bd" providerId="LiveId" clId="{246E814A-7990-4D87-B9CF-3B7CF08951DA}" dt="2023-04-17T19:37:01.324" v="142"/>
          <ac:spMkLst>
            <pc:docMk/>
            <pc:sldMk cId="1440355405" sldId="263"/>
            <ac:spMk id="27" creationId="{517027B7-1D21-1933-027C-B3B4E5A7579B}"/>
          </ac:spMkLst>
        </pc:spChg>
        <pc:spChg chg="add del mod">
          <ac:chgData name="Jorge Vega" userId="08eb9e0f520a18bd" providerId="LiveId" clId="{246E814A-7990-4D87-B9CF-3B7CF08951DA}" dt="2023-04-17T19:37:01.324" v="142"/>
          <ac:spMkLst>
            <pc:docMk/>
            <pc:sldMk cId="1440355405" sldId="263"/>
            <ac:spMk id="28" creationId="{50C66876-3CD8-7416-572A-771AC806D1EA}"/>
          </ac:spMkLst>
        </pc:spChg>
        <pc:spChg chg="add del mod">
          <ac:chgData name="Jorge Vega" userId="08eb9e0f520a18bd" providerId="LiveId" clId="{246E814A-7990-4D87-B9CF-3B7CF08951DA}" dt="2023-04-17T19:37:01.324" v="142"/>
          <ac:spMkLst>
            <pc:docMk/>
            <pc:sldMk cId="1440355405" sldId="263"/>
            <ac:spMk id="29" creationId="{C74FD020-5BD9-F680-523E-7726AFAA8038}"/>
          </ac:spMkLst>
        </pc:spChg>
        <pc:spChg chg="add del mod ord">
          <ac:chgData name="Jorge Vega" userId="08eb9e0f520a18bd" providerId="LiveId" clId="{246E814A-7990-4D87-B9CF-3B7CF08951DA}" dt="2023-05-23T22:54:53.388" v="5725" actId="478"/>
          <ac:spMkLst>
            <pc:docMk/>
            <pc:sldMk cId="1440355405" sldId="263"/>
            <ac:spMk id="30" creationId="{5B4A6E86-5C49-93F5-2397-21330E575201}"/>
          </ac:spMkLst>
        </pc:spChg>
        <pc:spChg chg="add del mod">
          <ac:chgData name="Jorge Vega" userId="08eb9e0f520a18bd" providerId="LiveId" clId="{246E814A-7990-4D87-B9CF-3B7CF08951DA}" dt="2023-04-17T19:37:01.324" v="142"/>
          <ac:spMkLst>
            <pc:docMk/>
            <pc:sldMk cId="1440355405" sldId="263"/>
            <ac:spMk id="30" creationId="{649175F6-B339-41E2-764E-B79675DCD0FC}"/>
          </ac:spMkLst>
        </pc:spChg>
        <pc:spChg chg="mod">
          <ac:chgData name="Jorge Vega" userId="08eb9e0f520a18bd" providerId="LiveId" clId="{246E814A-7990-4D87-B9CF-3B7CF08951DA}" dt="2023-05-23T18:12:58.280" v="5411" actId="1076"/>
          <ac:spMkLst>
            <pc:docMk/>
            <pc:sldMk cId="1440355405" sldId="263"/>
            <ac:spMk id="31" creationId="{BC7E7075-0D90-F54E-37D6-9E38FB949B15}"/>
          </ac:spMkLst>
        </pc:spChg>
        <pc:spChg chg="mod">
          <ac:chgData name="Jorge Vega" userId="08eb9e0f520a18bd" providerId="LiveId" clId="{246E814A-7990-4D87-B9CF-3B7CF08951DA}" dt="2023-04-17T22:50:40.812" v="2282" actId="1076"/>
          <ac:spMkLst>
            <pc:docMk/>
            <pc:sldMk cId="1440355405" sldId="263"/>
            <ac:spMk id="32" creationId="{B1B7BF4A-D2AA-5211-A38B-9D9BC60582A0}"/>
          </ac:spMkLst>
        </pc:spChg>
        <pc:spChg chg="add del mod">
          <ac:chgData name="Jorge Vega" userId="08eb9e0f520a18bd" providerId="LiveId" clId="{246E814A-7990-4D87-B9CF-3B7CF08951DA}" dt="2023-04-17T19:37:01.324" v="142"/>
          <ac:spMkLst>
            <pc:docMk/>
            <pc:sldMk cId="1440355405" sldId="263"/>
            <ac:spMk id="33" creationId="{3F1F2B1E-D369-6110-115C-15BBD4482BF2}"/>
          </ac:spMkLst>
        </pc:spChg>
        <pc:spChg chg="add del mod">
          <ac:chgData name="Jorge Vega" userId="08eb9e0f520a18bd" providerId="LiveId" clId="{246E814A-7990-4D87-B9CF-3B7CF08951DA}" dt="2023-04-17T19:37:01.324" v="142"/>
          <ac:spMkLst>
            <pc:docMk/>
            <pc:sldMk cId="1440355405" sldId="263"/>
            <ac:spMk id="34" creationId="{00308923-CAC9-F5B0-186A-6A46B8537D13}"/>
          </ac:spMkLst>
        </pc:spChg>
        <pc:spChg chg="add del mod">
          <ac:chgData name="Jorge Vega" userId="08eb9e0f520a18bd" providerId="LiveId" clId="{246E814A-7990-4D87-B9CF-3B7CF08951DA}" dt="2023-04-17T19:37:01.324" v="142"/>
          <ac:spMkLst>
            <pc:docMk/>
            <pc:sldMk cId="1440355405" sldId="263"/>
            <ac:spMk id="35" creationId="{21713C83-1387-D878-610B-B5A103F3985D}"/>
          </ac:spMkLst>
        </pc:spChg>
        <pc:spChg chg="add del mod">
          <ac:chgData name="Jorge Vega" userId="08eb9e0f520a18bd" providerId="LiveId" clId="{246E814A-7990-4D87-B9CF-3B7CF08951DA}" dt="2023-04-17T19:37:01.324" v="142"/>
          <ac:spMkLst>
            <pc:docMk/>
            <pc:sldMk cId="1440355405" sldId="263"/>
            <ac:spMk id="36" creationId="{03BD1215-3F3E-8444-30EB-6EDF3B41AD51}"/>
          </ac:spMkLst>
        </pc:spChg>
        <pc:spChg chg="add del mod">
          <ac:chgData name="Jorge Vega" userId="08eb9e0f520a18bd" providerId="LiveId" clId="{246E814A-7990-4D87-B9CF-3B7CF08951DA}" dt="2023-04-17T19:37:01.324" v="142"/>
          <ac:spMkLst>
            <pc:docMk/>
            <pc:sldMk cId="1440355405" sldId="263"/>
            <ac:spMk id="37" creationId="{7A2036A4-E09C-E827-AEED-2B073008D5FB}"/>
          </ac:spMkLst>
        </pc:spChg>
        <pc:spChg chg="add del mod">
          <ac:chgData name="Jorge Vega" userId="08eb9e0f520a18bd" providerId="LiveId" clId="{246E814A-7990-4D87-B9CF-3B7CF08951DA}" dt="2023-04-17T19:37:01.324" v="142"/>
          <ac:spMkLst>
            <pc:docMk/>
            <pc:sldMk cId="1440355405" sldId="263"/>
            <ac:spMk id="38" creationId="{BDABA682-D991-43A5-D8BB-A90788501263}"/>
          </ac:spMkLst>
        </pc:spChg>
        <pc:spChg chg="add del mod">
          <ac:chgData name="Jorge Vega" userId="08eb9e0f520a18bd" providerId="LiveId" clId="{246E814A-7990-4D87-B9CF-3B7CF08951DA}" dt="2023-04-17T19:37:01.324" v="142"/>
          <ac:spMkLst>
            <pc:docMk/>
            <pc:sldMk cId="1440355405" sldId="263"/>
            <ac:spMk id="39" creationId="{9DF47855-89D1-F6F5-A7AF-692821386C27}"/>
          </ac:spMkLst>
        </pc:spChg>
        <pc:spChg chg="add del mod">
          <ac:chgData name="Jorge Vega" userId="08eb9e0f520a18bd" providerId="LiveId" clId="{246E814A-7990-4D87-B9CF-3B7CF08951DA}" dt="2023-04-17T19:37:01.324" v="142"/>
          <ac:spMkLst>
            <pc:docMk/>
            <pc:sldMk cId="1440355405" sldId="263"/>
            <ac:spMk id="40" creationId="{880249B8-2F75-4174-D15E-1FA8874F1B41}"/>
          </ac:spMkLst>
        </pc:spChg>
        <pc:spChg chg="add mod">
          <ac:chgData name="Jorge Vega" userId="08eb9e0f520a18bd" providerId="LiveId" clId="{246E814A-7990-4D87-B9CF-3B7CF08951DA}" dt="2023-04-17T22:50:47.003" v="2283" actId="1076"/>
          <ac:spMkLst>
            <pc:docMk/>
            <pc:sldMk cId="1440355405" sldId="263"/>
            <ac:spMk id="48" creationId="{A71999B7-4864-7664-358B-B14D2304BB57}"/>
          </ac:spMkLst>
        </pc:spChg>
        <pc:picChg chg="add del mod">
          <ac:chgData name="Jorge Vega" userId="08eb9e0f520a18bd" providerId="LiveId" clId="{246E814A-7990-4D87-B9CF-3B7CF08951DA}" dt="2023-05-23T22:54:53.388" v="5725" actId="478"/>
          <ac:picMkLst>
            <pc:docMk/>
            <pc:sldMk cId="1440355405" sldId="263"/>
            <ac:picMk id="4" creationId="{0C152E3F-ADC7-EB71-8ACC-9A7D2F339D48}"/>
          </ac:picMkLst>
        </pc:picChg>
        <pc:picChg chg="del">
          <ac:chgData name="Jorge Vega" userId="08eb9e0f520a18bd" providerId="LiveId" clId="{246E814A-7990-4D87-B9CF-3B7CF08951DA}" dt="2023-04-17T19:37:21.520" v="148" actId="478"/>
          <ac:picMkLst>
            <pc:docMk/>
            <pc:sldMk cId="1440355405" sldId="263"/>
            <ac:picMk id="5" creationId="{35B0F3C6-62BB-8F86-2342-08FEBC9652B0}"/>
          </ac:picMkLst>
        </pc:picChg>
        <pc:picChg chg="add del mod">
          <ac:chgData name="Jorge Vega" userId="08eb9e0f520a18bd" providerId="LiveId" clId="{246E814A-7990-4D87-B9CF-3B7CF08951DA}" dt="2023-05-23T22:54:50.384" v="5724" actId="478"/>
          <ac:picMkLst>
            <pc:docMk/>
            <pc:sldMk cId="1440355405" sldId="263"/>
            <ac:picMk id="5" creationId="{BFFB1CCC-79BB-60A0-6CDD-F4657CEC0CAB}"/>
          </ac:picMkLst>
        </pc:picChg>
        <pc:picChg chg="add del mod">
          <ac:chgData name="Jorge Vega" userId="08eb9e0f520a18bd" providerId="LiveId" clId="{246E814A-7990-4D87-B9CF-3B7CF08951DA}" dt="2023-04-17T19:35:35.004" v="111" actId="478"/>
          <ac:picMkLst>
            <pc:docMk/>
            <pc:sldMk cId="1440355405" sldId="263"/>
            <ac:picMk id="6" creationId="{EA4FCF42-3C86-98DD-6164-6EF008753BA0}"/>
          </ac:picMkLst>
        </pc:picChg>
        <pc:picChg chg="del mod">
          <ac:chgData name="Jorge Vega" userId="08eb9e0f520a18bd" providerId="LiveId" clId="{246E814A-7990-4D87-B9CF-3B7CF08951DA}" dt="2023-04-17T19:35:36.629" v="112" actId="478"/>
          <ac:picMkLst>
            <pc:docMk/>
            <pc:sldMk cId="1440355405" sldId="263"/>
            <ac:picMk id="7" creationId="{9A15B516-4A19-93EB-8F23-85338D3EAF10}"/>
          </ac:picMkLst>
        </pc:picChg>
        <pc:picChg chg="add del mod">
          <ac:chgData name="Jorge Vega" userId="08eb9e0f520a18bd" providerId="LiveId" clId="{246E814A-7990-4D87-B9CF-3B7CF08951DA}" dt="2023-05-23T22:54:57.014" v="5727" actId="478"/>
          <ac:picMkLst>
            <pc:docMk/>
            <pc:sldMk cId="1440355405" sldId="263"/>
            <ac:picMk id="7" creationId="{CEC7F2FE-4ECB-DD81-2298-58ED389FA83C}"/>
          </ac:picMkLst>
        </pc:picChg>
        <pc:picChg chg="add del mod">
          <ac:chgData name="Jorge Vega" userId="08eb9e0f520a18bd" providerId="LiveId" clId="{246E814A-7990-4D87-B9CF-3B7CF08951DA}" dt="2023-04-17T19:35:38.271" v="113" actId="478"/>
          <ac:picMkLst>
            <pc:docMk/>
            <pc:sldMk cId="1440355405" sldId="263"/>
            <ac:picMk id="8" creationId="{C56EB1F2-39C5-60D0-C14C-D0809F95C1EE}"/>
          </ac:picMkLst>
        </pc:picChg>
        <pc:picChg chg="add del mod modCrop">
          <ac:chgData name="Jorge Vega" userId="08eb9e0f520a18bd" providerId="LiveId" clId="{246E814A-7990-4D87-B9CF-3B7CF08951DA}" dt="2023-05-23T18:10:22.296" v="5382" actId="478"/>
          <ac:picMkLst>
            <pc:docMk/>
            <pc:sldMk cId="1440355405" sldId="263"/>
            <ac:picMk id="10" creationId="{FC90163C-6105-5BB0-A901-A10D9A4249E4}"/>
          </ac:picMkLst>
        </pc:picChg>
        <pc:picChg chg="add del mod">
          <ac:chgData name="Jorge Vega" userId="08eb9e0f520a18bd" providerId="LiveId" clId="{246E814A-7990-4D87-B9CF-3B7CF08951DA}" dt="2023-05-23T22:54:55.514" v="5726" actId="478"/>
          <ac:picMkLst>
            <pc:docMk/>
            <pc:sldMk cId="1440355405" sldId="263"/>
            <ac:picMk id="11" creationId="{B34B015F-2E13-50D0-8DEF-8855EA6ECBCF}"/>
          </ac:picMkLst>
        </pc:picChg>
        <pc:picChg chg="add del mod">
          <ac:chgData name="Jorge Vega" userId="08eb9e0f520a18bd" providerId="LiveId" clId="{246E814A-7990-4D87-B9CF-3B7CF08951DA}" dt="2023-05-23T20:38:13.216" v="5723" actId="478"/>
          <ac:picMkLst>
            <pc:docMk/>
            <pc:sldMk cId="1440355405" sldId="263"/>
            <ac:picMk id="13" creationId="{3C416E9B-FAB8-AA0E-A31A-C77732B08BB3}"/>
          </ac:picMkLst>
        </pc:picChg>
        <pc:picChg chg="add del mod">
          <ac:chgData name="Jorge Vega" userId="08eb9e0f520a18bd" providerId="LiveId" clId="{246E814A-7990-4D87-B9CF-3B7CF08951DA}" dt="2023-04-17T19:37:01.324" v="142"/>
          <ac:picMkLst>
            <pc:docMk/>
            <pc:sldMk cId="1440355405" sldId="263"/>
            <ac:picMk id="13" creationId="{EEF5D352-9413-A43A-D4CB-4BAB3F42B4AF}"/>
          </ac:picMkLst>
        </pc:picChg>
        <pc:picChg chg="add del mod">
          <ac:chgData name="Jorge Vega" userId="08eb9e0f520a18bd" providerId="LiveId" clId="{246E814A-7990-4D87-B9CF-3B7CF08951DA}" dt="2023-04-17T19:37:01.324" v="142"/>
          <ac:picMkLst>
            <pc:docMk/>
            <pc:sldMk cId="1440355405" sldId="263"/>
            <ac:picMk id="15" creationId="{D020D051-77C4-B3B5-E05F-6D38C5DBEB73}"/>
          </ac:picMkLst>
        </pc:picChg>
        <pc:picChg chg="add del mod">
          <ac:chgData name="Jorge Vega" userId="08eb9e0f520a18bd" providerId="LiveId" clId="{246E814A-7990-4D87-B9CF-3B7CF08951DA}" dt="2023-04-17T19:37:01.324" v="142"/>
          <ac:picMkLst>
            <pc:docMk/>
            <pc:sldMk cId="1440355405" sldId="263"/>
            <ac:picMk id="16" creationId="{2B6A1037-156F-3247-542F-8C2FD3BE4F64}"/>
          </ac:picMkLst>
        </pc:picChg>
        <pc:picChg chg="add del mod">
          <ac:chgData name="Jorge Vega" userId="08eb9e0f520a18bd" providerId="LiveId" clId="{246E814A-7990-4D87-B9CF-3B7CF08951DA}" dt="2023-05-23T19:22:12.993" v="5535" actId="478"/>
          <ac:picMkLst>
            <pc:docMk/>
            <pc:sldMk cId="1440355405" sldId="263"/>
            <ac:picMk id="16" creationId="{B9CF1748-3D59-EF53-83D0-A0B8662A2191}"/>
          </ac:picMkLst>
        </pc:picChg>
        <pc:picChg chg="del">
          <ac:chgData name="Jorge Vega" userId="08eb9e0f520a18bd" providerId="LiveId" clId="{246E814A-7990-4D87-B9CF-3B7CF08951DA}" dt="2023-04-17T19:37:35.650" v="149" actId="478"/>
          <ac:picMkLst>
            <pc:docMk/>
            <pc:sldMk cId="1440355405" sldId="263"/>
            <ac:picMk id="17" creationId="{571F310F-9382-1B70-4E27-B3879ABD9D6D}"/>
          </ac:picMkLst>
        </pc:picChg>
        <pc:picChg chg="add del mod ord modCrop">
          <ac:chgData name="Jorge Vega" userId="08eb9e0f520a18bd" providerId="LiveId" clId="{246E814A-7990-4D87-B9CF-3B7CF08951DA}" dt="2023-05-23T20:38:08.538" v="5721" actId="478"/>
          <ac:picMkLst>
            <pc:docMk/>
            <pc:sldMk cId="1440355405" sldId="263"/>
            <ac:picMk id="18" creationId="{AD951E6C-0102-F0F2-6ADE-173FD1CD1685}"/>
          </ac:picMkLst>
        </pc:picChg>
        <pc:picChg chg="add del mod ord modCrop">
          <ac:chgData name="Jorge Vega" userId="08eb9e0f520a18bd" providerId="LiveId" clId="{246E814A-7990-4D87-B9CF-3B7CF08951DA}" dt="2023-05-23T20:38:08.538" v="5721" actId="478"/>
          <ac:picMkLst>
            <pc:docMk/>
            <pc:sldMk cId="1440355405" sldId="263"/>
            <ac:picMk id="20" creationId="{425D48A6-944D-C22C-3543-87FE09193DCB}"/>
          </ac:picMkLst>
        </pc:picChg>
        <pc:picChg chg="del">
          <ac:chgData name="Jorge Vega" userId="08eb9e0f520a18bd" providerId="LiveId" clId="{246E814A-7990-4D87-B9CF-3B7CF08951DA}" dt="2023-04-17T19:35:39.159" v="114" actId="478"/>
          <ac:picMkLst>
            <pc:docMk/>
            <pc:sldMk cId="1440355405" sldId="263"/>
            <ac:picMk id="21" creationId="{D67AD01A-309F-61FA-65BB-B793E29D37DF}"/>
          </ac:picMkLst>
        </pc:picChg>
        <pc:picChg chg="add del mod ord modCrop">
          <ac:chgData name="Jorge Vega" userId="08eb9e0f520a18bd" providerId="LiveId" clId="{246E814A-7990-4D87-B9CF-3B7CF08951DA}" dt="2023-05-23T20:38:00.454" v="5720" actId="478"/>
          <ac:picMkLst>
            <pc:docMk/>
            <pc:sldMk cId="1440355405" sldId="263"/>
            <ac:picMk id="22" creationId="{3042BA41-FF7B-2FEE-C52D-49F53AF91403}"/>
          </ac:picMkLst>
        </pc:picChg>
        <pc:picChg chg="add del mod ord modCrop">
          <ac:chgData name="Jorge Vega" userId="08eb9e0f520a18bd" providerId="LiveId" clId="{246E814A-7990-4D87-B9CF-3B7CF08951DA}" dt="2023-05-23T20:38:10.659" v="5722" actId="478"/>
          <ac:picMkLst>
            <pc:docMk/>
            <pc:sldMk cId="1440355405" sldId="263"/>
            <ac:picMk id="26" creationId="{A7788E20-530E-9DC9-327F-ABFC7C793092}"/>
          </ac:picMkLst>
        </pc:picChg>
        <pc:picChg chg="add del mod modCrop">
          <ac:chgData name="Jorge Vega" userId="08eb9e0f520a18bd" providerId="LiveId" clId="{246E814A-7990-4D87-B9CF-3B7CF08951DA}" dt="2023-05-23T20:38:08.538" v="5721" actId="478"/>
          <ac:picMkLst>
            <pc:docMk/>
            <pc:sldMk cId="1440355405" sldId="263"/>
            <ac:picMk id="28" creationId="{3C7C4023-64FC-EB1F-F9BA-2D911A292A0C}"/>
          </ac:picMkLst>
        </pc:picChg>
        <pc:picChg chg="add mod modCrop">
          <ac:chgData name="Jorge Vega" userId="08eb9e0f520a18bd" providerId="LiveId" clId="{246E814A-7990-4D87-B9CF-3B7CF08951DA}" dt="2023-05-24T00:32:20.724" v="5769" actId="732"/>
          <ac:picMkLst>
            <pc:docMk/>
            <pc:sldMk cId="1440355405" sldId="263"/>
            <ac:picMk id="34" creationId="{1B18A6CB-DDA8-0B12-EC2B-3557CCED802B}"/>
          </ac:picMkLst>
        </pc:picChg>
        <pc:picChg chg="add mod modCrop">
          <ac:chgData name="Jorge Vega" userId="08eb9e0f520a18bd" providerId="LiveId" clId="{246E814A-7990-4D87-B9CF-3B7CF08951DA}" dt="2023-05-24T00:33:30.040" v="5792" actId="1037"/>
          <ac:picMkLst>
            <pc:docMk/>
            <pc:sldMk cId="1440355405" sldId="263"/>
            <ac:picMk id="38" creationId="{16007789-66EB-6354-D2AC-AB35BF9CBBAB}"/>
          </ac:picMkLst>
        </pc:picChg>
        <pc:picChg chg="add del mod">
          <ac:chgData name="Jorge Vega" userId="08eb9e0f520a18bd" providerId="LiveId" clId="{246E814A-7990-4D87-B9CF-3B7CF08951DA}" dt="2023-04-17T19:37:01.324" v="142"/>
          <ac:picMkLst>
            <pc:docMk/>
            <pc:sldMk cId="1440355405" sldId="263"/>
            <ac:picMk id="41" creationId="{795B53E0-1553-C7D6-1EE9-A2290D3F9C22}"/>
          </ac:picMkLst>
        </pc:picChg>
        <pc:picChg chg="add del mod">
          <ac:chgData name="Jorge Vega" userId="08eb9e0f520a18bd" providerId="LiveId" clId="{246E814A-7990-4D87-B9CF-3B7CF08951DA}" dt="2023-04-17T19:37:01.324" v="142"/>
          <ac:picMkLst>
            <pc:docMk/>
            <pc:sldMk cId="1440355405" sldId="263"/>
            <ac:picMk id="42" creationId="{9D37D32D-33C1-6749-4522-3CC64E220811}"/>
          </ac:picMkLst>
        </pc:picChg>
        <pc:picChg chg="add del mod">
          <ac:chgData name="Jorge Vega" userId="08eb9e0f520a18bd" providerId="LiveId" clId="{246E814A-7990-4D87-B9CF-3B7CF08951DA}" dt="2023-04-17T19:37:01.324" v="142"/>
          <ac:picMkLst>
            <pc:docMk/>
            <pc:sldMk cId="1440355405" sldId="263"/>
            <ac:picMk id="43" creationId="{0F5517C2-03CB-CC46-B9EB-1E5E9448ADFA}"/>
          </ac:picMkLst>
        </pc:picChg>
        <pc:picChg chg="add mod">
          <ac:chgData name="Jorge Vega" userId="08eb9e0f520a18bd" providerId="LiveId" clId="{246E814A-7990-4D87-B9CF-3B7CF08951DA}" dt="2023-04-18T16:59:54.652" v="2479" actId="1076"/>
          <ac:picMkLst>
            <pc:docMk/>
            <pc:sldMk cId="1440355405" sldId="263"/>
            <ac:picMk id="44" creationId="{5FC5CCB4-5304-1112-0390-232B0B8E4E8F}"/>
          </ac:picMkLst>
        </pc:picChg>
        <pc:picChg chg="add del mod">
          <ac:chgData name="Jorge Vega" userId="08eb9e0f520a18bd" providerId="LiveId" clId="{246E814A-7990-4D87-B9CF-3B7CF08951DA}" dt="2023-05-23T18:10:32.427" v="5388" actId="478"/>
          <ac:picMkLst>
            <pc:docMk/>
            <pc:sldMk cId="1440355405" sldId="263"/>
            <ac:picMk id="46" creationId="{D223A2EB-E158-3612-6E27-3EAF3B28A77A}"/>
          </ac:picMkLst>
        </pc:picChg>
        <pc:cxnChg chg="add mod">
          <ac:chgData name="Jorge Vega" userId="08eb9e0f520a18bd" providerId="LiveId" clId="{246E814A-7990-4D87-B9CF-3B7CF08951DA}" dt="2023-05-24T00:32:28.667" v="5772" actId="14100"/>
          <ac:cxnSpMkLst>
            <pc:docMk/>
            <pc:sldMk cId="1440355405" sldId="263"/>
            <ac:cxnSpMk id="12" creationId="{AF7A48E9-1152-5F6E-4A89-38ABC7FFAF1E}"/>
          </ac:cxnSpMkLst>
        </pc:cxnChg>
        <pc:cxnChg chg="mod ord">
          <ac:chgData name="Jorge Vega" userId="08eb9e0f520a18bd" providerId="LiveId" clId="{246E814A-7990-4D87-B9CF-3B7CF08951DA}" dt="2023-05-24T00:32:24.244" v="5770" actId="14100"/>
          <ac:cxnSpMkLst>
            <pc:docMk/>
            <pc:sldMk cId="1440355405" sldId="263"/>
            <ac:cxnSpMk id="23" creationId="{F6FD0441-4461-135F-7EC7-31DAD61A3F94}"/>
          </ac:cxnSpMkLst>
        </pc:cxnChg>
        <pc:cxnChg chg="mod ord">
          <ac:chgData name="Jorge Vega" userId="08eb9e0f520a18bd" providerId="LiveId" clId="{246E814A-7990-4D87-B9CF-3B7CF08951DA}" dt="2023-05-24T00:33:18.976" v="5784" actId="166"/>
          <ac:cxnSpMkLst>
            <pc:docMk/>
            <pc:sldMk cId="1440355405" sldId="263"/>
            <ac:cxnSpMk id="25" creationId="{DE117777-BB4B-55F5-963E-D267278B98B5}"/>
          </ac:cxnSpMkLst>
        </pc:cxnChg>
      </pc:sldChg>
      <pc:sldChg chg="addSp delSp modSp mod ord">
        <pc:chgData name="Jorge Vega" userId="08eb9e0f520a18bd" providerId="LiveId" clId="{246E814A-7990-4D87-B9CF-3B7CF08951DA}" dt="2023-05-23T18:13:05.898" v="5412" actId="1076"/>
        <pc:sldMkLst>
          <pc:docMk/>
          <pc:sldMk cId="587606201" sldId="264"/>
        </pc:sldMkLst>
        <pc:spChg chg="mod">
          <ac:chgData name="Jorge Vega" userId="08eb9e0f520a18bd" providerId="LiveId" clId="{246E814A-7990-4D87-B9CF-3B7CF08951DA}" dt="2023-04-18T17:06:44.883" v="2651" actId="14100"/>
          <ac:spMkLst>
            <pc:docMk/>
            <pc:sldMk cId="587606201" sldId="264"/>
            <ac:spMk id="3" creationId="{F9969F88-3B47-FB24-3E65-CFB8652097CD}"/>
          </ac:spMkLst>
        </pc:spChg>
        <pc:spChg chg="mod">
          <ac:chgData name="Jorge Vega" userId="08eb9e0f520a18bd" providerId="LiveId" clId="{246E814A-7990-4D87-B9CF-3B7CF08951DA}" dt="2023-04-18T17:40:54.531" v="2966" actId="20577"/>
          <ac:spMkLst>
            <pc:docMk/>
            <pc:sldMk cId="587606201" sldId="264"/>
            <ac:spMk id="4" creationId="{2727CFC4-53C7-A69C-9D92-86B957ED3B84}"/>
          </ac:spMkLst>
        </pc:spChg>
        <pc:spChg chg="add mod">
          <ac:chgData name="Jorge Vega" userId="08eb9e0f520a18bd" providerId="LiveId" clId="{246E814A-7990-4D87-B9CF-3B7CF08951DA}" dt="2023-04-18T17:25:25.611" v="2673"/>
          <ac:spMkLst>
            <pc:docMk/>
            <pc:sldMk cId="587606201" sldId="264"/>
            <ac:spMk id="27" creationId="{EFE05883-11D6-2E1C-E049-F876FD1C779D}"/>
          </ac:spMkLst>
        </pc:spChg>
        <pc:spChg chg="add mod">
          <ac:chgData name="Jorge Vega" userId="08eb9e0f520a18bd" providerId="LiveId" clId="{246E814A-7990-4D87-B9CF-3B7CF08951DA}" dt="2023-04-18T17:27:25.733" v="2717"/>
          <ac:spMkLst>
            <pc:docMk/>
            <pc:sldMk cId="587606201" sldId="264"/>
            <ac:spMk id="29" creationId="{876F535A-4BFC-D7AB-4FFA-D78EDCED0FB3}"/>
          </ac:spMkLst>
        </pc:spChg>
        <pc:spChg chg="add mod">
          <ac:chgData name="Jorge Vega" userId="08eb9e0f520a18bd" providerId="LiveId" clId="{246E814A-7990-4D87-B9CF-3B7CF08951DA}" dt="2023-04-18T17:28:44.083" v="2721"/>
          <ac:spMkLst>
            <pc:docMk/>
            <pc:sldMk cId="587606201" sldId="264"/>
            <ac:spMk id="30" creationId="{875CC90B-DF3E-5E0E-3A89-B2C6056345D0}"/>
          </ac:spMkLst>
        </pc:spChg>
        <pc:spChg chg="add mod">
          <ac:chgData name="Jorge Vega" userId="08eb9e0f520a18bd" providerId="LiveId" clId="{246E814A-7990-4D87-B9CF-3B7CF08951DA}" dt="2023-04-18T17:28:20.244" v="2720"/>
          <ac:spMkLst>
            <pc:docMk/>
            <pc:sldMk cId="587606201" sldId="264"/>
            <ac:spMk id="32" creationId="{7897FB72-3AFB-638B-0AAC-F703689CCB80}"/>
          </ac:spMkLst>
        </pc:spChg>
        <pc:spChg chg="add mod">
          <ac:chgData name="Jorge Vega" userId="08eb9e0f520a18bd" providerId="LiveId" clId="{246E814A-7990-4D87-B9CF-3B7CF08951DA}" dt="2023-04-18T17:29:01.625" v="2722"/>
          <ac:spMkLst>
            <pc:docMk/>
            <pc:sldMk cId="587606201" sldId="264"/>
            <ac:spMk id="34" creationId="{F0C08B7A-51C5-B979-8E0E-8DEA5854C24F}"/>
          </ac:spMkLst>
        </pc:spChg>
        <pc:picChg chg="add mod">
          <ac:chgData name="Jorge Vega" userId="08eb9e0f520a18bd" providerId="LiveId" clId="{246E814A-7990-4D87-B9CF-3B7CF08951DA}" dt="2023-04-17T20:14:15.670" v="458" actId="1076"/>
          <ac:picMkLst>
            <pc:docMk/>
            <pc:sldMk cId="587606201" sldId="264"/>
            <ac:picMk id="5" creationId="{4474A969-4FAB-1A50-3E6A-8B59CF48228A}"/>
          </ac:picMkLst>
        </pc:picChg>
        <pc:picChg chg="add del mod">
          <ac:chgData name="Jorge Vega" userId="08eb9e0f520a18bd" providerId="LiveId" clId="{246E814A-7990-4D87-B9CF-3B7CF08951DA}" dt="2023-04-17T19:53:36.161" v="285" actId="478"/>
          <ac:picMkLst>
            <pc:docMk/>
            <pc:sldMk cId="587606201" sldId="264"/>
            <ac:picMk id="7" creationId="{3FC107CF-7CA3-34C2-7541-834DDB9B6B20}"/>
          </ac:picMkLst>
        </pc:picChg>
        <pc:picChg chg="add del mod">
          <ac:chgData name="Jorge Vega" userId="08eb9e0f520a18bd" providerId="LiveId" clId="{246E814A-7990-4D87-B9CF-3B7CF08951DA}" dt="2023-04-17T19:53:33.153" v="284" actId="478"/>
          <ac:picMkLst>
            <pc:docMk/>
            <pc:sldMk cId="587606201" sldId="264"/>
            <ac:picMk id="9" creationId="{F21804F1-15B4-EAB4-93A9-8B393025BE36}"/>
          </ac:picMkLst>
        </pc:picChg>
        <pc:picChg chg="add mod">
          <ac:chgData name="Jorge Vega" userId="08eb9e0f520a18bd" providerId="LiveId" clId="{246E814A-7990-4D87-B9CF-3B7CF08951DA}" dt="2023-04-18T17:04:05.251" v="2571" actId="1076"/>
          <ac:picMkLst>
            <pc:docMk/>
            <pc:sldMk cId="587606201" sldId="264"/>
            <ac:picMk id="11" creationId="{8E70F8DA-A9AF-4E8E-41FC-C41EEB56CAB8}"/>
          </ac:picMkLst>
        </pc:picChg>
        <pc:picChg chg="add mod">
          <ac:chgData name="Jorge Vega" userId="08eb9e0f520a18bd" providerId="LiveId" clId="{246E814A-7990-4D87-B9CF-3B7CF08951DA}" dt="2023-04-17T20:12:59.589" v="417" actId="1035"/>
          <ac:picMkLst>
            <pc:docMk/>
            <pc:sldMk cId="587606201" sldId="264"/>
            <ac:picMk id="13" creationId="{188EFF97-8999-6C07-6A14-7BA6C3E03BDE}"/>
          </ac:picMkLst>
        </pc:picChg>
        <pc:picChg chg="add mod">
          <ac:chgData name="Jorge Vega" userId="08eb9e0f520a18bd" providerId="LiveId" clId="{246E814A-7990-4D87-B9CF-3B7CF08951DA}" dt="2023-04-17T20:14:15.670" v="458" actId="1076"/>
          <ac:picMkLst>
            <pc:docMk/>
            <pc:sldMk cId="587606201" sldId="264"/>
            <ac:picMk id="15" creationId="{864CF471-B040-FC27-B6C0-C1A9BC756DAC}"/>
          </ac:picMkLst>
        </pc:picChg>
        <pc:picChg chg="add mod">
          <ac:chgData name="Jorge Vega" userId="08eb9e0f520a18bd" providerId="LiveId" clId="{246E814A-7990-4D87-B9CF-3B7CF08951DA}" dt="2023-04-17T20:14:15.670" v="458" actId="1076"/>
          <ac:picMkLst>
            <pc:docMk/>
            <pc:sldMk cId="587606201" sldId="264"/>
            <ac:picMk id="17" creationId="{A772B5BA-260C-0FAF-7312-E772C2379822}"/>
          </ac:picMkLst>
        </pc:picChg>
        <pc:picChg chg="add mod">
          <ac:chgData name="Jorge Vega" userId="08eb9e0f520a18bd" providerId="LiveId" clId="{246E814A-7990-4D87-B9CF-3B7CF08951DA}" dt="2023-05-23T18:13:05.898" v="5412" actId="1076"/>
          <ac:picMkLst>
            <pc:docMk/>
            <pc:sldMk cId="587606201" sldId="264"/>
            <ac:picMk id="19" creationId="{9907D080-2D09-D26F-1E96-35893D598A3F}"/>
          </ac:picMkLst>
        </pc:picChg>
        <pc:picChg chg="add mod">
          <ac:chgData name="Jorge Vega" userId="08eb9e0f520a18bd" providerId="LiveId" clId="{246E814A-7990-4D87-B9CF-3B7CF08951DA}" dt="2023-04-17T22:35:24.999" v="1941" actId="1076"/>
          <ac:picMkLst>
            <pc:docMk/>
            <pc:sldMk cId="587606201" sldId="264"/>
            <ac:picMk id="20" creationId="{F0DE6F9E-678F-77CB-6BCA-2E2E9BC57351}"/>
          </ac:picMkLst>
        </pc:picChg>
        <pc:picChg chg="add mod">
          <ac:chgData name="Jorge Vega" userId="08eb9e0f520a18bd" providerId="LiveId" clId="{246E814A-7990-4D87-B9CF-3B7CF08951DA}" dt="2023-04-17T20:14:45.042" v="470" actId="1036"/>
          <ac:picMkLst>
            <pc:docMk/>
            <pc:sldMk cId="587606201" sldId="264"/>
            <ac:picMk id="21" creationId="{B2C99175-4269-B67D-3831-9D88CD471856}"/>
          </ac:picMkLst>
        </pc:picChg>
        <pc:picChg chg="add del mod">
          <ac:chgData name="Jorge Vega" userId="08eb9e0f520a18bd" providerId="LiveId" clId="{246E814A-7990-4D87-B9CF-3B7CF08951DA}" dt="2023-04-17T20:16:51.141" v="502" actId="478"/>
          <ac:picMkLst>
            <pc:docMk/>
            <pc:sldMk cId="587606201" sldId="264"/>
            <ac:picMk id="23" creationId="{912EC6C3-B2F4-14A2-4916-7751304A0436}"/>
          </ac:picMkLst>
        </pc:picChg>
        <pc:picChg chg="add del mod">
          <ac:chgData name="Jorge Vega" userId="08eb9e0f520a18bd" providerId="LiveId" clId="{246E814A-7990-4D87-B9CF-3B7CF08951DA}" dt="2023-04-17T20:16:36.481" v="498" actId="478"/>
          <ac:picMkLst>
            <pc:docMk/>
            <pc:sldMk cId="587606201" sldId="264"/>
            <ac:picMk id="25" creationId="{E4B5BDE1-D0F4-2D1B-6BB9-033890A2AB35}"/>
          </ac:picMkLst>
        </pc:picChg>
        <pc:picChg chg="add del mod">
          <ac:chgData name="Jorge Vega" userId="08eb9e0f520a18bd" providerId="LiveId" clId="{246E814A-7990-4D87-B9CF-3B7CF08951DA}" dt="2023-04-17T20:16:49.419" v="501" actId="478"/>
          <ac:picMkLst>
            <pc:docMk/>
            <pc:sldMk cId="587606201" sldId="264"/>
            <ac:picMk id="26" creationId="{7374EF13-9AFA-7AEC-23D4-542A974B6D0B}"/>
          </ac:picMkLst>
        </pc:picChg>
        <pc:picChg chg="add del mod">
          <ac:chgData name="Jorge Vega" userId="08eb9e0f520a18bd" providerId="LiveId" clId="{246E814A-7990-4D87-B9CF-3B7CF08951DA}" dt="2023-04-17T20:17:30.209" v="539"/>
          <ac:picMkLst>
            <pc:docMk/>
            <pc:sldMk cId="587606201" sldId="264"/>
            <ac:picMk id="28" creationId="{BA1CA686-7912-C46D-4124-DA7622E2127B}"/>
          </ac:picMkLst>
        </pc:picChg>
        <pc:picChg chg="add mod">
          <ac:chgData name="Jorge Vega" userId="08eb9e0f520a18bd" providerId="LiveId" clId="{246E814A-7990-4D87-B9CF-3B7CF08951DA}" dt="2023-04-17T20:19:39.791" v="672" actId="1076"/>
          <ac:picMkLst>
            <pc:docMk/>
            <pc:sldMk cId="587606201" sldId="264"/>
            <ac:picMk id="31" creationId="{91CF6095-BD13-E0E9-7487-812469691DC4}"/>
          </ac:picMkLst>
        </pc:picChg>
        <pc:picChg chg="add mod">
          <ac:chgData name="Jorge Vega" userId="08eb9e0f520a18bd" providerId="LiveId" clId="{246E814A-7990-4D87-B9CF-3B7CF08951DA}" dt="2023-04-17T20:21:10.989" v="829" actId="1076"/>
          <ac:picMkLst>
            <pc:docMk/>
            <pc:sldMk cId="587606201" sldId="264"/>
            <ac:picMk id="33" creationId="{7CC4AE44-863A-A9CB-EB6A-4E6EEBAF5BE3}"/>
          </ac:picMkLst>
        </pc:picChg>
        <pc:cxnChg chg="add mod">
          <ac:chgData name="Jorge Vega" userId="08eb9e0f520a18bd" providerId="LiveId" clId="{246E814A-7990-4D87-B9CF-3B7CF08951DA}" dt="2023-04-18T17:05:44.250" v="2580" actId="1582"/>
          <ac:cxnSpMkLst>
            <pc:docMk/>
            <pc:sldMk cId="587606201" sldId="264"/>
            <ac:cxnSpMk id="2" creationId="{E258F7D1-DD15-5E7B-2722-5082E59B07C2}"/>
          </ac:cxnSpMkLst>
        </pc:cxnChg>
        <pc:cxnChg chg="add mod">
          <ac:chgData name="Jorge Vega" userId="08eb9e0f520a18bd" providerId="LiveId" clId="{246E814A-7990-4D87-B9CF-3B7CF08951DA}" dt="2023-04-18T17:05:44.250" v="2580" actId="1582"/>
          <ac:cxnSpMkLst>
            <pc:docMk/>
            <pc:sldMk cId="587606201" sldId="264"/>
            <ac:cxnSpMk id="7" creationId="{837DFA4A-8CB6-2C24-B3D9-6451D594D52D}"/>
          </ac:cxnSpMkLst>
        </pc:cxnChg>
        <pc:cxnChg chg="add del mod">
          <ac:chgData name="Jorge Vega" userId="08eb9e0f520a18bd" providerId="LiveId" clId="{246E814A-7990-4D87-B9CF-3B7CF08951DA}" dt="2023-04-18T17:03:47.071" v="2560" actId="478"/>
          <ac:cxnSpMkLst>
            <pc:docMk/>
            <pc:sldMk cId="587606201" sldId="264"/>
            <ac:cxnSpMk id="8" creationId="{2C49027A-281E-FEBA-0B26-9E77F050C174}"/>
          </ac:cxnSpMkLst>
        </pc:cxnChg>
        <pc:cxnChg chg="add mod">
          <ac:chgData name="Jorge Vega" userId="08eb9e0f520a18bd" providerId="LiveId" clId="{246E814A-7990-4D87-B9CF-3B7CF08951DA}" dt="2023-04-18T17:05:44.250" v="2580" actId="1582"/>
          <ac:cxnSpMkLst>
            <pc:docMk/>
            <pc:sldMk cId="587606201" sldId="264"/>
            <ac:cxnSpMk id="10" creationId="{E776A58F-ED5D-5AD2-5565-332915666BFF}"/>
          </ac:cxnSpMkLst>
        </pc:cxnChg>
        <pc:cxnChg chg="add mod">
          <ac:chgData name="Jorge Vega" userId="08eb9e0f520a18bd" providerId="LiveId" clId="{246E814A-7990-4D87-B9CF-3B7CF08951DA}" dt="2023-04-18T17:05:44.250" v="2580" actId="1582"/>
          <ac:cxnSpMkLst>
            <pc:docMk/>
            <pc:sldMk cId="587606201" sldId="264"/>
            <ac:cxnSpMk id="14" creationId="{7EF5A7E6-EC7B-70C8-2FC8-8FBCA1FA4B8A}"/>
          </ac:cxnSpMkLst>
        </pc:cxnChg>
      </pc:sldChg>
      <pc:sldChg chg="ord">
        <pc:chgData name="Jorge Vega" userId="08eb9e0f520a18bd" providerId="LiveId" clId="{246E814A-7990-4D87-B9CF-3B7CF08951DA}" dt="2023-04-14T23:24:23.015" v="101"/>
        <pc:sldMkLst>
          <pc:docMk/>
          <pc:sldMk cId="4239634271" sldId="265"/>
        </pc:sldMkLst>
      </pc:sldChg>
      <pc:sldChg chg="modSp mod">
        <pc:chgData name="Jorge Vega" userId="08eb9e0f520a18bd" providerId="LiveId" clId="{246E814A-7990-4D87-B9CF-3B7CF08951DA}" dt="2023-04-17T22:49:47.393" v="2276" actId="1076"/>
        <pc:sldMkLst>
          <pc:docMk/>
          <pc:sldMk cId="910013724" sldId="266"/>
        </pc:sldMkLst>
        <pc:spChg chg="mod">
          <ac:chgData name="Jorge Vega" userId="08eb9e0f520a18bd" providerId="LiveId" clId="{246E814A-7990-4D87-B9CF-3B7CF08951DA}" dt="2023-04-17T22:49:47.393" v="2276" actId="1076"/>
          <ac:spMkLst>
            <pc:docMk/>
            <pc:sldMk cId="910013724" sldId="266"/>
            <ac:spMk id="4" creationId="{05964BDA-7C5C-FD56-7323-72A3D457704C}"/>
          </ac:spMkLst>
        </pc:spChg>
      </pc:sldChg>
      <pc:sldChg chg="addSp delSp modSp new del mod">
        <pc:chgData name="Jorge Vega" userId="08eb9e0f520a18bd" providerId="LiveId" clId="{246E814A-7990-4D87-B9CF-3B7CF08951DA}" dt="2023-04-17T22:49:49.623" v="2277" actId="47"/>
        <pc:sldMkLst>
          <pc:docMk/>
          <pc:sldMk cId="2447073732" sldId="270"/>
        </pc:sldMkLst>
        <pc:spChg chg="add del mod">
          <ac:chgData name="Jorge Vega" userId="08eb9e0f520a18bd" providerId="LiveId" clId="{246E814A-7990-4D87-B9CF-3B7CF08951DA}" dt="2023-04-14T21:47:26.662" v="25" actId="478"/>
          <ac:spMkLst>
            <pc:docMk/>
            <pc:sldMk cId="2447073732" sldId="270"/>
            <ac:spMk id="2" creationId="{1F54D108-CBCF-50B4-4836-C898EEF3932A}"/>
          </ac:spMkLst>
        </pc:spChg>
      </pc:sldChg>
      <pc:sldChg chg="addSp delSp modSp add mod">
        <pc:chgData name="Jorge Vega" userId="08eb9e0f520a18bd" providerId="LiveId" clId="{246E814A-7990-4D87-B9CF-3B7CF08951DA}" dt="2023-04-18T17:41:00.353" v="2968"/>
        <pc:sldMkLst>
          <pc:docMk/>
          <pc:sldMk cId="2811035539" sldId="271"/>
        </pc:sldMkLst>
        <pc:spChg chg="del">
          <ac:chgData name="Jorge Vega" userId="08eb9e0f520a18bd" providerId="LiveId" clId="{246E814A-7990-4D87-B9CF-3B7CF08951DA}" dt="2023-04-18T17:41:00.071" v="2967" actId="478"/>
          <ac:spMkLst>
            <pc:docMk/>
            <pc:sldMk cId="2811035539" sldId="271"/>
            <ac:spMk id="4" creationId="{2727CFC4-53C7-A69C-9D92-86B957ED3B84}"/>
          </ac:spMkLst>
        </pc:spChg>
        <pc:spChg chg="add mod">
          <ac:chgData name="Jorge Vega" userId="08eb9e0f520a18bd" providerId="LiveId" clId="{246E814A-7990-4D87-B9CF-3B7CF08951DA}" dt="2023-04-18T17:41:00.353" v="2968"/>
          <ac:spMkLst>
            <pc:docMk/>
            <pc:sldMk cId="2811035539" sldId="271"/>
            <ac:spMk id="6" creationId="{D1B45804-EAB6-BB2B-593B-9267A59ACB73}"/>
          </ac:spMkLst>
        </pc:spChg>
        <pc:spChg chg="add del mod">
          <ac:chgData name="Jorge Vega" userId="08eb9e0f520a18bd" providerId="LiveId" clId="{246E814A-7990-4D87-B9CF-3B7CF08951DA}" dt="2023-04-17T20:22:14.668" v="980" actId="478"/>
          <ac:spMkLst>
            <pc:docMk/>
            <pc:sldMk cId="2811035539" sldId="271"/>
            <ac:spMk id="10" creationId="{6817D2F6-905D-A3AC-D52E-C57821D27536}"/>
          </ac:spMkLst>
        </pc:spChg>
        <pc:spChg chg="add mod">
          <ac:chgData name="Jorge Vega" userId="08eb9e0f520a18bd" providerId="LiveId" clId="{246E814A-7990-4D87-B9CF-3B7CF08951DA}" dt="2023-04-18T17:34:30.134" v="2811" actId="115"/>
          <ac:spMkLst>
            <pc:docMk/>
            <pc:sldMk cId="2811035539" sldId="271"/>
            <ac:spMk id="12" creationId="{5DD5B684-E66F-C179-4917-34EF6EED064F}"/>
          </ac:spMkLst>
        </pc:spChg>
        <pc:spChg chg="add mod">
          <ac:chgData name="Jorge Vega" userId="08eb9e0f520a18bd" providerId="LiveId" clId="{246E814A-7990-4D87-B9CF-3B7CF08951DA}" dt="2023-04-18T17:29:27.533" v="2725" actId="115"/>
          <ac:spMkLst>
            <pc:docMk/>
            <pc:sldMk cId="2811035539" sldId="271"/>
            <ac:spMk id="16" creationId="{15437943-7681-098F-F349-F9E630988840}"/>
          </ac:spMkLst>
        </pc:spChg>
        <pc:spChg chg="add del mod">
          <ac:chgData name="Jorge Vega" userId="08eb9e0f520a18bd" providerId="LiveId" clId="{246E814A-7990-4D87-B9CF-3B7CF08951DA}" dt="2023-04-17T22:25:35.244" v="1039"/>
          <ac:spMkLst>
            <pc:docMk/>
            <pc:sldMk cId="2811035539" sldId="271"/>
            <ac:spMk id="19" creationId="{08747DE3-78E7-58BE-B3F6-08B0952A28B5}"/>
          </ac:spMkLst>
        </pc:spChg>
        <pc:spChg chg="add mod">
          <ac:chgData name="Jorge Vega" userId="08eb9e0f520a18bd" providerId="LiveId" clId="{246E814A-7990-4D87-B9CF-3B7CF08951DA}" dt="2023-04-18T17:31:50.731" v="2777"/>
          <ac:spMkLst>
            <pc:docMk/>
            <pc:sldMk cId="2811035539" sldId="271"/>
            <ac:spMk id="21" creationId="{D31773A9-CF4D-3DF2-CC5D-C8BA5107FAA5}"/>
          </ac:spMkLst>
        </pc:spChg>
        <pc:spChg chg="add mod">
          <ac:chgData name="Jorge Vega" userId="08eb9e0f520a18bd" providerId="LiveId" clId="{246E814A-7990-4D87-B9CF-3B7CF08951DA}" dt="2023-04-18T17:33:48.827" v="2806" actId="20577"/>
          <ac:spMkLst>
            <pc:docMk/>
            <pc:sldMk cId="2811035539" sldId="271"/>
            <ac:spMk id="25" creationId="{AC3F421F-9C0E-A842-0E6D-2432002DB576}"/>
          </ac:spMkLst>
        </pc:spChg>
        <pc:picChg chg="add mod">
          <ac:chgData name="Jorge Vega" userId="08eb9e0f520a18bd" providerId="LiveId" clId="{246E814A-7990-4D87-B9CF-3B7CF08951DA}" dt="2023-04-17T22:33:07.775" v="1834" actId="1076"/>
          <ac:picMkLst>
            <pc:docMk/>
            <pc:sldMk cId="2811035539" sldId="271"/>
            <ac:picMk id="2" creationId="{794A780B-7586-201A-BDA8-B31DF3FB6F7D}"/>
          </ac:picMkLst>
        </pc:picChg>
        <pc:picChg chg="del mod">
          <ac:chgData name="Jorge Vega" userId="08eb9e0f520a18bd" providerId="LiveId" clId="{246E814A-7990-4D87-B9CF-3B7CF08951DA}" dt="2023-04-17T19:53:47.962" v="287" actId="478"/>
          <ac:picMkLst>
            <pc:docMk/>
            <pc:sldMk cId="2811035539" sldId="271"/>
            <ac:picMk id="5" creationId="{4474A969-4FAB-1A50-3E6A-8B59CF48228A}"/>
          </ac:picMkLst>
        </pc:picChg>
        <pc:picChg chg="add del mod">
          <ac:chgData name="Jorge Vega" userId="08eb9e0f520a18bd" providerId="LiveId" clId="{246E814A-7990-4D87-B9CF-3B7CF08951DA}" dt="2023-04-17T20:22:14.668" v="980" actId="478"/>
          <ac:picMkLst>
            <pc:docMk/>
            <pc:sldMk cId="2811035539" sldId="271"/>
            <ac:picMk id="6" creationId="{45F220A9-C076-4A80-06E6-799D249DB52A}"/>
          </ac:picMkLst>
        </pc:picChg>
        <pc:picChg chg="mod">
          <ac:chgData name="Jorge Vega" userId="08eb9e0f520a18bd" providerId="LiveId" clId="{246E814A-7990-4D87-B9CF-3B7CF08951DA}" dt="2023-04-17T20:15:01.071" v="473" actId="1076"/>
          <ac:picMkLst>
            <pc:docMk/>
            <pc:sldMk cId="2811035539" sldId="271"/>
            <ac:picMk id="7" creationId="{3FC107CF-7CA3-34C2-7541-834DDB9B6B20}"/>
          </ac:picMkLst>
        </pc:picChg>
        <pc:picChg chg="add mod">
          <ac:chgData name="Jorge Vega" userId="08eb9e0f520a18bd" providerId="LiveId" clId="{246E814A-7990-4D87-B9CF-3B7CF08951DA}" dt="2023-04-17T22:38:23.239" v="2065" actId="1076"/>
          <ac:picMkLst>
            <pc:docMk/>
            <pc:sldMk cId="2811035539" sldId="271"/>
            <ac:picMk id="8" creationId="{ED8805E0-E796-FC5E-8518-91DCE1A3CBC4}"/>
          </ac:picMkLst>
        </pc:picChg>
        <pc:picChg chg="mod">
          <ac:chgData name="Jorge Vega" userId="08eb9e0f520a18bd" providerId="LiveId" clId="{246E814A-7990-4D87-B9CF-3B7CF08951DA}" dt="2023-04-17T20:15:01.071" v="473" actId="1076"/>
          <ac:picMkLst>
            <pc:docMk/>
            <pc:sldMk cId="2811035539" sldId="271"/>
            <ac:picMk id="9" creationId="{F21804F1-15B4-EAB4-93A9-8B393025BE36}"/>
          </ac:picMkLst>
        </pc:picChg>
        <pc:picChg chg="del mod">
          <ac:chgData name="Jorge Vega" userId="08eb9e0f520a18bd" providerId="LiveId" clId="{246E814A-7990-4D87-B9CF-3B7CF08951DA}" dt="2023-04-17T20:14:56.751" v="472" actId="478"/>
          <ac:picMkLst>
            <pc:docMk/>
            <pc:sldMk cId="2811035539" sldId="271"/>
            <ac:picMk id="11" creationId="{8E70F8DA-A9AF-4E8E-41FC-C41EEB56CAB8}"/>
          </ac:picMkLst>
        </pc:picChg>
        <pc:picChg chg="del">
          <ac:chgData name="Jorge Vega" userId="08eb9e0f520a18bd" providerId="LiveId" clId="{246E814A-7990-4D87-B9CF-3B7CF08951DA}" dt="2023-04-17T19:53:04.984" v="276" actId="478"/>
          <ac:picMkLst>
            <pc:docMk/>
            <pc:sldMk cId="2811035539" sldId="271"/>
            <ac:picMk id="13" creationId="{188EFF97-8999-6C07-6A14-7BA6C3E03BDE}"/>
          </ac:picMkLst>
        </pc:picChg>
        <pc:picChg chg="add mod">
          <ac:chgData name="Jorge Vega" userId="08eb9e0f520a18bd" providerId="LiveId" clId="{246E814A-7990-4D87-B9CF-3B7CF08951DA}" dt="2023-04-17T22:38:53.279" v="2073" actId="1037"/>
          <ac:picMkLst>
            <pc:docMk/>
            <pc:sldMk cId="2811035539" sldId="271"/>
            <ac:picMk id="14" creationId="{103E1E1B-05F9-C57A-AB61-B0596A9F5BFA}"/>
          </ac:picMkLst>
        </pc:picChg>
        <pc:picChg chg="del">
          <ac:chgData name="Jorge Vega" userId="08eb9e0f520a18bd" providerId="LiveId" clId="{246E814A-7990-4D87-B9CF-3B7CF08951DA}" dt="2023-04-17T19:53:08.406" v="277" actId="478"/>
          <ac:picMkLst>
            <pc:docMk/>
            <pc:sldMk cId="2811035539" sldId="271"/>
            <ac:picMk id="15" creationId="{864CF471-B040-FC27-B6C0-C1A9BC756DAC}"/>
          </ac:picMkLst>
        </pc:picChg>
        <pc:picChg chg="del">
          <ac:chgData name="Jorge Vega" userId="08eb9e0f520a18bd" providerId="LiveId" clId="{246E814A-7990-4D87-B9CF-3B7CF08951DA}" dt="2023-04-17T19:53:09.456" v="278" actId="478"/>
          <ac:picMkLst>
            <pc:docMk/>
            <pc:sldMk cId="2811035539" sldId="271"/>
            <ac:picMk id="17" creationId="{A772B5BA-260C-0FAF-7312-E772C2379822}"/>
          </ac:picMkLst>
        </pc:picChg>
        <pc:picChg chg="add del mod">
          <ac:chgData name="Jorge Vega" userId="08eb9e0f520a18bd" providerId="LiveId" clId="{246E814A-7990-4D87-B9CF-3B7CF08951DA}" dt="2023-04-17T22:25:35.244" v="1039"/>
          <ac:picMkLst>
            <pc:docMk/>
            <pc:sldMk cId="2811035539" sldId="271"/>
            <ac:picMk id="18" creationId="{65A7D9F1-615B-585C-8931-57E75B8273A8}"/>
          </ac:picMkLst>
        </pc:picChg>
        <pc:picChg chg="add mod">
          <ac:chgData name="Jorge Vega" userId="08eb9e0f520a18bd" providerId="LiveId" clId="{246E814A-7990-4D87-B9CF-3B7CF08951DA}" dt="2023-04-17T22:36:12.617" v="1952" actId="1035"/>
          <ac:picMkLst>
            <pc:docMk/>
            <pc:sldMk cId="2811035539" sldId="271"/>
            <ac:picMk id="20" creationId="{D93DCB86-574B-0EBA-FA46-A31EFCCBEBE6}"/>
          </ac:picMkLst>
        </pc:picChg>
        <pc:picChg chg="add mod">
          <ac:chgData name="Jorge Vega" userId="08eb9e0f520a18bd" providerId="LiveId" clId="{246E814A-7990-4D87-B9CF-3B7CF08951DA}" dt="2023-04-17T22:33:21.042" v="1839" actId="1076"/>
          <ac:picMkLst>
            <pc:docMk/>
            <pc:sldMk cId="2811035539" sldId="271"/>
            <ac:picMk id="23" creationId="{8008E987-E344-A4FE-C2AF-249EE39076BA}"/>
          </ac:picMkLst>
        </pc:picChg>
        <pc:picChg chg="add del mod">
          <ac:chgData name="Jorge Vega" userId="08eb9e0f520a18bd" providerId="LiveId" clId="{246E814A-7990-4D87-B9CF-3B7CF08951DA}" dt="2023-04-17T22:38:38.327" v="2066" actId="1076"/>
          <ac:picMkLst>
            <pc:docMk/>
            <pc:sldMk cId="2811035539" sldId="271"/>
            <ac:picMk id="24" creationId="{9D72CE7C-857E-2686-9400-789193046E79}"/>
          </ac:picMkLst>
        </pc:picChg>
        <pc:cxnChg chg="add del mod">
          <ac:chgData name="Jorge Vega" userId="08eb9e0f520a18bd" providerId="LiveId" clId="{246E814A-7990-4D87-B9CF-3B7CF08951DA}" dt="2023-04-18T17:03:07.818" v="2549" actId="478"/>
          <ac:cxnSpMkLst>
            <pc:docMk/>
            <pc:sldMk cId="2811035539" sldId="271"/>
            <ac:cxnSpMk id="5" creationId="{663B01BB-5F0D-A1F2-B99F-45720F58B0D3}"/>
          </ac:cxnSpMkLst>
        </pc:cxnChg>
      </pc:sldChg>
      <pc:sldChg chg="addSp delSp modSp add mod delAnim modAnim">
        <pc:chgData name="Jorge Vega" userId="08eb9e0f520a18bd" providerId="LiveId" clId="{246E814A-7990-4D87-B9CF-3B7CF08951DA}" dt="2023-04-18T17:41:04.211" v="2970"/>
        <pc:sldMkLst>
          <pc:docMk/>
          <pc:sldMk cId="1049482776" sldId="272"/>
        </pc:sldMkLst>
        <pc:spChg chg="del">
          <ac:chgData name="Jorge Vega" userId="08eb9e0f520a18bd" providerId="LiveId" clId="{246E814A-7990-4D87-B9CF-3B7CF08951DA}" dt="2023-04-18T17:41:03.991" v="2969" actId="478"/>
          <ac:spMkLst>
            <pc:docMk/>
            <pc:sldMk cId="1049482776" sldId="272"/>
            <ac:spMk id="4" creationId="{2727CFC4-53C7-A69C-9D92-86B957ED3B84}"/>
          </ac:spMkLst>
        </pc:spChg>
        <pc:spChg chg="add mod">
          <ac:chgData name="Jorge Vega" userId="08eb9e0f520a18bd" providerId="LiveId" clId="{246E814A-7990-4D87-B9CF-3B7CF08951DA}" dt="2023-04-18T17:41:04.211" v="2970"/>
          <ac:spMkLst>
            <pc:docMk/>
            <pc:sldMk cId="1049482776" sldId="272"/>
            <ac:spMk id="18" creationId="{EC85735D-5F57-AF6A-4893-B5DC460AF3CF}"/>
          </ac:spMkLst>
        </pc:spChg>
        <pc:spChg chg="add mod">
          <ac:chgData name="Jorge Vega" userId="08eb9e0f520a18bd" providerId="LiveId" clId="{246E814A-7990-4D87-B9CF-3B7CF08951DA}" dt="2023-04-18T17:35:11.351" v="2814" actId="1076"/>
          <ac:spMkLst>
            <pc:docMk/>
            <pc:sldMk cId="1049482776" sldId="272"/>
            <ac:spMk id="24" creationId="{FC517E12-56F1-08C4-1E14-C1CED47663B1}"/>
          </ac:spMkLst>
        </pc:spChg>
        <pc:spChg chg="add mod">
          <ac:chgData name="Jorge Vega" userId="08eb9e0f520a18bd" providerId="LiveId" clId="{246E814A-7990-4D87-B9CF-3B7CF08951DA}" dt="2023-04-18T17:35:36.504" v="2815"/>
          <ac:spMkLst>
            <pc:docMk/>
            <pc:sldMk cId="1049482776" sldId="272"/>
            <ac:spMk id="25" creationId="{5DC9A922-AC4A-0F51-4161-981DA87C278A}"/>
          </ac:spMkLst>
        </pc:spChg>
        <pc:spChg chg="add mod">
          <ac:chgData name="Jorge Vega" userId="08eb9e0f520a18bd" providerId="LiveId" clId="{246E814A-7990-4D87-B9CF-3B7CF08951DA}" dt="2023-04-18T17:37:19.351" v="2824" actId="20577"/>
          <ac:spMkLst>
            <pc:docMk/>
            <pc:sldMk cId="1049482776" sldId="272"/>
            <ac:spMk id="26" creationId="{B66CD29B-F3C6-FEC3-9E57-DEA53208F718}"/>
          </ac:spMkLst>
        </pc:spChg>
        <pc:spChg chg="add mod">
          <ac:chgData name="Jorge Vega" userId="08eb9e0f520a18bd" providerId="LiveId" clId="{246E814A-7990-4D87-B9CF-3B7CF08951DA}" dt="2023-04-18T17:38:03.544" v="2843" actId="14100"/>
          <ac:spMkLst>
            <pc:docMk/>
            <pc:sldMk cId="1049482776" sldId="272"/>
            <ac:spMk id="27" creationId="{6317F9C2-E917-0ED9-09F4-6B64372021B6}"/>
          </ac:spMkLst>
        </pc:spChg>
        <pc:spChg chg="add mod">
          <ac:chgData name="Jorge Vega" userId="08eb9e0f520a18bd" providerId="LiveId" clId="{246E814A-7990-4D87-B9CF-3B7CF08951DA}" dt="2023-04-18T17:39:55.072" v="2958"/>
          <ac:spMkLst>
            <pc:docMk/>
            <pc:sldMk cId="1049482776" sldId="272"/>
            <ac:spMk id="28" creationId="{C47A71E9-77EE-549E-1E35-09303386F9AF}"/>
          </ac:spMkLst>
        </pc:spChg>
        <pc:picChg chg="add del mod">
          <ac:chgData name="Jorge Vega" userId="08eb9e0f520a18bd" providerId="LiveId" clId="{246E814A-7990-4D87-B9CF-3B7CF08951DA}" dt="2023-04-17T19:55:28.748" v="305" actId="478"/>
          <ac:picMkLst>
            <pc:docMk/>
            <pc:sldMk cId="1049482776" sldId="272"/>
            <ac:picMk id="2" creationId="{C60C7888-D6F5-BFF0-68BA-7CB6B194096F}"/>
          </ac:picMkLst>
        </pc:picChg>
        <pc:picChg chg="add mod">
          <ac:chgData name="Jorge Vega" userId="08eb9e0f520a18bd" providerId="LiveId" clId="{246E814A-7990-4D87-B9CF-3B7CF08951DA}" dt="2023-04-17T20:13:11.320" v="449" actId="1035"/>
          <ac:picMkLst>
            <pc:docMk/>
            <pc:sldMk cId="1049482776" sldId="272"/>
            <ac:picMk id="6" creationId="{27F4C124-8DD5-9645-A461-EBE2AD653F92}"/>
          </ac:picMkLst>
        </pc:picChg>
        <pc:picChg chg="del">
          <ac:chgData name="Jorge Vega" userId="08eb9e0f520a18bd" providerId="LiveId" clId="{246E814A-7990-4D87-B9CF-3B7CF08951DA}" dt="2023-04-17T19:55:31.151" v="306" actId="478"/>
          <ac:picMkLst>
            <pc:docMk/>
            <pc:sldMk cId="1049482776" sldId="272"/>
            <ac:picMk id="7" creationId="{3FC107CF-7CA3-34C2-7541-834DDB9B6B20}"/>
          </ac:picMkLst>
        </pc:picChg>
        <pc:picChg chg="del">
          <ac:chgData name="Jorge Vega" userId="08eb9e0f520a18bd" providerId="LiveId" clId="{246E814A-7990-4D87-B9CF-3B7CF08951DA}" dt="2023-04-17T19:55:17.948" v="289" actId="478"/>
          <ac:picMkLst>
            <pc:docMk/>
            <pc:sldMk cId="1049482776" sldId="272"/>
            <ac:picMk id="9" creationId="{F21804F1-15B4-EAB4-93A9-8B393025BE36}"/>
          </ac:picMkLst>
        </pc:picChg>
        <pc:picChg chg="add mod">
          <ac:chgData name="Jorge Vega" userId="08eb9e0f520a18bd" providerId="LiveId" clId="{246E814A-7990-4D87-B9CF-3B7CF08951DA}" dt="2023-04-17T20:13:11.320" v="449" actId="1035"/>
          <ac:picMkLst>
            <pc:docMk/>
            <pc:sldMk cId="1049482776" sldId="272"/>
            <ac:picMk id="10" creationId="{F66175F2-8706-5337-865F-24D6E23030C7}"/>
          </ac:picMkLst>
        </pc:picChg>
        <pc:picChg chg="del">
          <ac:chgData name="Jorge Vega" userId="08eb9e0f520a18bd" providerId="LiveId" clId="{246E814A-7990-4D87-B9CF-3B7CF08951DA}" dt="2023-04-17T19:55:17.948" v="289" actId="478"/>
          <ac:picMkLst>
            <pc:docMk/>
            <pc:sldMk cId="1049482776" sldId="272"/>
            <ac:picMk id="11" creationId="{8E70F8DA-A9AF-4E8E-41FC-C41EEB56CAB8}"/>
          </ac:picMkLst>
        </pc:picChg>
        <pc:picChg chg="add mod">
          <ac:chgData name="Jorge Vega" userId="08eb9e0f520a18bd" providerId="LiveId" clId="{246E814A-7990-4D87-B9CF-3B7CF08951DA}" dt="2023-04-17T20:13:11.320" v="449" actId="1035"/>
          <ac:picMkLst>
            <pc:docMk/>
            <pc:sldMk cId="1049482776" sldId="272"/>
            <ac:picMk id="13" creationId="{ACBF41D3-C871-FFBE-007F-740EF26C4C5C}"/>
          </ac:picMkLst>
        </pc:picChg>
        <pc:picChg chg="add mod">
          <ac:chgData name="Jorge Vega" userId="08eb9e0f520a18bd" providerId="LiveId" clId="{246E814A-7990-4D87-B9CF-3B7CF08951DA}" dt="2023-04-17T20:13:11.320" v="449" actId="1035"/>
          <ac:picMkLst>
            <pc:docMk/>
            <pc:sldMk cId="1049482776" sldId="272"/>
            <ac:picMk id="15" creationId="{F2B75546-3849-54B5-F8F5-3A547907CE91}"/>
          </ac:picMkLst>
        </pc:picChg>
        <pc:picChg chg="add del mod">
          <ac:chgData name="Jorge Vega" userId="08eb9e0f520a18bd" providerId="LiveId" clId="{246E814A-7990-4D87-B9CF-3B7CF08951DA}" dt="2023-04-17T19:56:00.798" v="316" actId="478"/>
          <ac:picMkLst>
            <pc:docMk/>
            <pc:sldMk cId="1049482776" sldId="272"/>
            <ac:picMk id="17" creationId="{B235FB20-CC97-0F92-ABE1-E3794FDA8C2A}"/>
          </ac:picMkLst>
        </pc:picChg>
        <pc:picChg chg="add mod">
          <ac:chgData name="Jorge Vega" userId="08eb9e0f520a18bd" providerId="LiveId" clId="{246E814A-7990-4D87-B9CF-3B7CF08951DA}" dt="2023-04-17T20:13:11.320" v="449" actId="1035"/>
          <ac:picMkLst>
            <pc:docMk/>
            <pc:sldMk cId="1049482776" sldId="272"/>
            <ac:picMk id="19" creationId="{D0293065-263E-7FC3-098D-1D6959BAC8FC}"/>
          </ac:picMkLst>
        </pc:picChg>
        <pc:picChg chg="add mod">
          <ac:chgData name="Jorge Vega" userId="08eb9e0f520a18bd" providerId="LiveId" clId="{246E814A-7990-4D87-B9CF-3B7CF08951DA}" dt="2023-04-17T20:15:16.746" v="480" actId="1076"/>
          <ac:picMkLst>
            <pc:docMk/>
            <pc:sldMk cId="1049482776" sldId="272"/>
            <ac:picMk id="20" creationId="{1E7BC4CF-33A2-A0C9-0FFC-9D0B1CC31D50}"/>
          </ac:picMkLst>
        </pc:picChg>
        <pc:picChg chg="add mod">
          <ac:chgData name="Jorge Vega" userId="08eb9e0f520a18bd" providerId="LiveId" clId="{246E814A-7990-4D87-B9CF-3B7CF08951DA}" dt="2023-04-17T20:15:21.823" v="482" actId="1076"/>
          <ac:picMkLst>
            <pc:docMk/>
            <pc:sldMk cId="1049482776" sldId="272"/>
            <ac:picMk id="21" creationId="{04F09028-9AA1-5E4B-D1DA-3F95FA6FAD89}"/>
          </ac:picMkLst>
        </pc:picChg>
        <pc:picChg chg="add mod">
          <ac:chgData name="Jorge Vega" userId="08eb9e0f520a18bd" providerId="LiveId" clId="{246E814A-7990-4D87-B9CF-3B7CF08951DA}" dt="2023-04-17T20:15:26.334" v="484" actId="1076"/>
          <ac:picMkLst>
            <pc:docMk/>
            <pc:sldMk cId="1049482776" sldId="272"/>
            <ac:picMk id="22" creationId="{B432DFA9-D80F-2AA1-43FA-3C1639060682}"/>
          </ac:picMkLst>
        </pc:picChg>
        <pc:picChg chg="add mod">
          <ac:chgData name="Jorge Vega" userId="08eb9e0f520a18bd" providerId="LiveId" clId="{246E814A-7990-4D87-B9CF-3B7CF08951DA}" dt="2023-04-17T20:15:34.812" v="487" actId="1076"/>
          <ac:picMkLst>
            <pc:docMk/>
            <pc:sldMk cId="1049482776" sldId="272"/>
            <ac:picMk id="23" creationId="{ABB08387-ABBF-10E4-6B76-17086D258C1C}"/>
          </ac:picMkLst>
        </pc:picChg>
        <pc:picChg chg="add mod">
          <ac:chgData name="Jorge Vega" userId="08eb9e0f520a18bd" providerId="LiveId" clId="{246E814A-7990-4D87-B9CF-3B7CF08951DA}" dt="2023-04-17T22:31:05.796" v="1695" actId="1076"/>
          <ac:picMkLst>
            <pc:docMk/>
            <pc:sldMk cId="1049482776" sldId="272"/>
            <ac:picMk id="29" creationId="{A12D924B-5CDC-5FE4-C544-9A83453553D4}"/>
          </ac:picMkLst>
        </pc:picChg>
        <pc:cxnChg chg="add del mod">
          <ac:chgData name="Jorge Vega" userId="08eb9e0f520a18bd" providerId="LiveId" clId="{246E814A-7990-4D87-B9CF-3B7CF08951DA}" dt="2023-04-18T17:04:22.043" v="2573" actId="478"/>
          <ac:cxnSpMkLst>
            <pc:docMk/>
            <pc:sldMk cId="1049482776" sldId="272"/>
            <ac:cxnSpMk id="5" creationId="{01E133E0-A557-B9C0-0EFC-39F9904BE11D}"/>
          </ac:cxnSpMkLst>
        </pc:cxnChg>
        <pc:cxnChg chg="add mod">
          <ac:chgData name="Jorge Vega" userId="08eb9e0f520a18bd" providerId="LiveId" clId="{246E814A-7990-4D87-B9CF-3B7CF08951DA}" dt="2023-04-18T17:05:24.791" v="2578" actId="208"/>
          <ac:cxnSpMkLst>
            <pc:docMk/>
            <pc:sldMk cId="1049482776" sldId="272"/>
            <ac:cxnSpMk id="8" creationId="{7CD08990-62EC-A140-9206-B678AFA4D2F4}"/>
          </ac:cxnSpMkLst>
        </pc:cxnChg>
        <pc:cxnChg chg="add mod">
          <ac:chgData name="Jorge Vega" userId="08eb9e0f520a18bd" providerId="LiveId" clId="{246E814A-7990-4D87-B9CF-3B7CF08951DA}" dt="2023-04-18T17:05:24.791" v="2578" actId="208"/>
          <ac:cxnSpMkLst>
            <pc:docMk/>
            <pc:sldMk cId="1049482776" sldId="272"/>
            <ac:cxnSpMk id="9" creationId="{B61F8131-143E-3975-1DDC-1272776A6700}"/>
          </ac:cxnSpMkLst>
        </pc:cxnChg>
        <pc:cxnChg chg="add mod">
          <ac:chgData name="Jorge Vega" userId="08eb9e0f520a18bd" providerId="LiveId" clId="{246E814A-7990-4D87-B9CF-3B7CF08951DA}" dt="2023-04-18T17:05:24.791" v="2578" actId="208"/>
          <ac:cxnSpMkLst>
            <pc:docMk/>
            <pc:sldMk cId="1049482776" sldId="272"/>
            <ac:cxnSpMk id="11" creationId="{8BC26236-E704-6B8F-C2A0-BDB2E40E4880}"/>
          </ac:cxnSpMkLst>
        </pc:cxnChg>
        <pc:cxnChg chg="add mod">
          <ac:chgData name="Jorge Vega" userId="08eb9e0f520a18bd" providerId="LiveId" clId="{246E814A-7990-4D87-B9CF-3B7CF08951DA}" dt="2023-04-18T17:05:24.791" v="2578" actId="208"/>
          <ac:cxnSpMkLst>
            <pc:docMk/>
            <pc:sldMk cId="1049482776" sldId="272"/>
            <ac:cxnSpMk id="12" creationId="{B9F4ADE3-2898-CFA3-4F3B-0E10A02D07AB}"/>
          </ac:cxnSpMkLst>
        </pc:cxnChg>
        <pc:cxnChg chg="add mod">
          <ac:chgData name="Jorge Vega" userId="08eb9e0f520a18bd" providerId="LiveId" clId="{246E814A-7990-4D87-B9CF-3B7CF08951DA}" dt="2023-04-18T17:05:24.791" v="2578" actId="208"/>
          <ac:cxnSpMkLst>
            <pc:docMk/>
            <pc:sldMk cId="1049482776" sldId="272"/>
            <ac:cxnSpMk id="16" creationId="{22F12508-14EC-F7CE-5E53-4D5FED563A90}"/>
          </ac:cxnSpMkLst>
        </pc:cxnChg>
      </pc:sldChg>
      <pc:sldChg chg="modSp add mod">
        <pc:chgData name="Jorge Vega" userId="08eb9e0f520a18bd" providerId="LiveId" clId="{246E814A-7990-4D87-B9CF-3B7CF08951DA}" dt="2023-04-18T17:41:10.741" v="2977" actId="20577"/>
        <pc:sldMkLst>
          <pc:docMk/>
          <pc:sldMk cId="3559464480" sldId="273"/>
        </pc:sldMkLst>
        <pc:spChg chg="mod">
          <ac:chgData name="Jorge Vega" userId="08eb9e0f520a18bd" providerId="LiveId" clId="{246E814A-7990-4D87-B9CF-3B7CF08951DA}" dt="2023-04-18T17:41:10.741" v="2977" actId="20577"/>
          <ac:spMkLst>
            <pc:docMk/>
            <pc:sldMk cId="3559464480" sldId="273"/>
            <ac:spMk id="4" creationId="{2727CFC4-53C7-A69C-9D92-86B957ED3B84}"/>
          </ac:spMkLst>
        </pc:spChg>
        <pc:spChg chg="mod">
          <ac:chgData name="Jorge Vega" userId="08eb9e0f520a18bd" providerId="LiveId" clId="{246E814A-7990-4D87-B9CF-3B7CF08951DA}" dt="2023-04-18T17:27:02.163" v="2716" actId="20577"/>
          <ac:spMkLst>
            <pc:docMk/>
            <pc:sldMk cId="3559464480" sldId="273"/>
            <ac:spMk id="29" creationId="{876F535A-4BFC-D7AB-4FFA-D78EDCED0FB3}"/>
          </ac:spMkLst>
        </pc:spChg>
        <pc:spChg chg="mod">
          <ac:chgData name="Jorge Vega" userId="08eb9e0f520a18bd" providerId="LiveId" clId="{246E814A-7990-4D87-B9CF-3B7CF08951DA}" dt="2023-04-18T17:28:08.136" v="2719"/>
          <ac:spMkLst>
            <pc:docMk/>
            <pc:sldMk cId="3559464480" sldId="273"/>
            <ac:spMk id="32" creationId="{7897FB72-3AFB-638B-0AAC-F703689CCB80}"/>
          </ac:spMkLst>
        </pc:spChg>
      </pc:sldChg>
      <pc:sldChg chg="modSp add mod">
        <pc:chgData name="Jorge Vega" userId="08eb9e0f520a18bd" providerId="LiveId" clId="{246E814A-7990-4D87-B9CF-3B7CF08951DA}" dt="2023-04-18T17:41:19.022" v="2988" actId="20577"/>
        <pc:sldMkLst>
          <pc:docMk/>
          <pc:sldMk cId="1227898094" sldId="274"/>
        </pc:sldMkLst>
        <pc:spChg chg="mod">
          <ac:chgData name="Jorge Vega" userId="08eb9e0f520a18bd" providerId="LiveId" clId="{246E814A-7990-4D87-B9CF-3B7CF08951DA}" dt="2023-04-18T17:41:19.022" v="2988" actId="20577"/>
          <ac:spMkLst>
            <pc:docMk/>
            <pc:sldMk cId="1227898094" sldId="274"/>
            <ac:spMk id="4" creationId="{2727CFC4-53C7-A69C-9D92-86B957ED3B84}"/>
          </ac:spMkLst>
        </pc:spChg>
        <pc:spChg chg="mod">
          <ac:chgData name="Jorge Vega" userId="08eb9e0f520a18bd" providerId="LiveId" clId="{246E814A-7990-4D87-B9CF-3B7CF08951DA}" dt="2023-04-18T17:33:56.491" v="2808" actId="115"/>
          <ac:spMkLst>
            <pc:docMk/>
            <pc:sldMk cId="1227898094" sldId="274"/>
            <ac:spMk id="25" creationId="{AC3F421F-9C0E-A842-0E6D-2432002DB576}"/>
          </ac:spMkLst>
        </pc:spChg>
      </pc:sldChg>
      <pc:sldChg chg="add del">
        <pc:chgData name="Jorge Vega" userId="08eb9e0f520a18bd" providerId="LiveId" clId="{246E814A-7990-4D87-B9CF-3B7CF08951DA}" dt="2023-04-18T17:23:29.440" v="2669" actId="47"/>
        <pc:sldMkLst>
          <pc:docMk/>
          <pc:sldMk cId="4114674294" sldId="274"/>
        </pc:sldMkLst>
      </pc:sldChg>
      <pc:sldChg chg="addSp delSp modSp add mod">
        <pc:chgData name="Jorge Vega" userId="08eb9e0f520a18bd" providerId="LiveId" clId="{246E814A-7990-4D87-B9CF-3B7CF08951DA}" dt="2023-04-18T17:41:25.711" v="2990"/>
        <pc:sldMkLst>
          <pc:docMk/>
          <pc:sldMk cId="1080194272" sldId="275"/>
        </pc:sldMkLst>
        <pc:spChg chg="add mod">
          <ac:chgData name="Jorge Vega" userId="08eb9e0f520a18bd" providerId="LiveId" clId="{246E814A-7990-4D87-B9CF-3B7CF08951DA}" dt="2023-04-18T17:41:25.711" v="2990"/>
          <ac:spMkLst>
            <pc:docMk/>
            <pc:sldMk cId="1080194272" sldId="275"/>
            <ac:spMk id="2" creationId="{F1201531-0DF3-DD16-9726-331CC254E601}"/>
          </ac:spMkLst>
        </pc:spChg>
        <pc:spChg chg="del">
          <ac:chgData name="Jorge Vega" userId="08eb9e0f520a18bd" providerId="LiveId" clId="{246E814A-7990-4D87-B9CF-3B7CF08951DA}" dt="2023-04-18T17:41:25.441" v="2989" actId="478"/>
          <ac:spMkLst>
            <pc:docMk/>
            <pc:sldMk cId="1080194272" sldId="275"/>
            <ac:spMk id="4" creationId="{2727CFC4-53C7-A69C-9D92-86B957ED3B84}"/>
          </ac:spMkLst>
        </pc:spChg>
        <pc:spChg chg="mod">
          <ac:chgData name="Jorge Vega" userId="08eb9e0f520a18bd" providerId="LiveId" clId="{246E814A-7990-4D87-B9CF-3B7CF08951DA}" dt="2023-04-18T17:37:30.272" v="2838" actId="6549"/>
          <ac:spMkLst>
            <pc:docMk/>
            <pc:sldMk cId="1080194272" sldId="275"/>
            <ac:spMk id="26" creationId="{B66CD29B-F3C6-FEC3-9E57-DEA53208F718}"/>
          </ac:spMkLst>
        </pc:spChg>
        <pc:spChg chg="mod">
          <ac:chgData name="Jorge Vega" userId="08eb9e0f520a18bd" providerId="LiveId" clId="{246E814A-7990-4D87-B9CF-3B7CF08951DA}" dt="2023-04-18T17:37:34.972" v="2840" actId="14100"/>
          <ac:spMkLst>
            <pc:docMk/>
            <pc:sldMk cId="1080194272" sldId="275"/>
            <ac:spMk id="27" creationId="{6317F9C2-E917-0ED9-09F4-6B64372021B6}"/>
          </ac:spMkLst>
        </pc:spChg>
        <pc:spChg chg="mod">
          <ac:chgData name="Jorge Vega" userId="08eb9e0f520a18bd" providerId="LiveId" clId="{246E814A-7990-4D87-B9CF-3B7CF08951DA}" dt="2023-04-18T17:40:09.926" v="2959"/>
          <ac:spMkLst>
            <pc:docMk/>
            <pc:sldMk cId="1080194272" sldId="275"/>
            <ac:spMk id="28" creationId="{C47A71E9-77EE-549E-1E35-09303386F9AF}"/>
          </ac:spMkLst>
        </pc:spChg>
      </pc:sldChg>
      <pc:sldChg chg="add del">
        <pc:chgData name="Jorge Vega" userId="08eb9e0f520a18bd" providerId="LiveId" clId="{246E814A-7990-4D87-B9CF-3B7CF08951DA}" dt="2023-04-18T17:23:39.173" v="2670" actId="47"/>
        <pc:sldMkLst>
          <pc:docMk/>
          <pc:sldMk cId="2676132957" sldId="275"/>
        </pc:sldMkLst>
      </pc:sldChg>
      <pc:sldChg chg="new del">
        <pc:chgData name="Jorge Vega" userId="08eb9e0f520a18bd" providerId="LiveId" clId="{246E814A-7990-4D87-B9CF-3B7CF08951DA}" dt="2023-05-16T00:44:40.602" v="2993" actId="47"/>
        <pc:sldMkLst>
          <pc:docMk/>
          <pc:sldMk cId="1958992256" sldId="276"/>
        </pc:sldMkLst>
      </pc:sldChg>
      <pc:sldChg chg="add">
        <pc:chgData name="Jorge Vega" userId="08eb9e0f520a18bd" providerId="LiveId" clId="{246E814A-7990-4D87-B9CF-3B7CF08951DA}" dt="2023-05-16T00:44:38.197" v="2992"/>
        <pc:sldMkLst>
          <pc:docMk/>
          <pc:sldMk cId="295522627" sldId="277"/>
        </pc:sldMkLst>
      </pc:sldChg>
      <pc:sldChg chg="modSp add mod">
        <pc:chgData name="Jorge Vega" userId="08eb9e0f520a18bd" providerId="LiveId" clId="{246E814A-7990-4D87-B9CF-3B7CF08951DA}" dt="2023-05-16T00:47:49.160" v="3012" actId="115"/>
        <pc:sldMkLst>
          <pc:docMk/>
          <pc:sldMk cId="4045114574" sldId="278"/>
        </pc:sldMkLst>
        <pc:spChg chg="mod">
          <ac:chgData name="Jorge Vega" userId="08eb9e0f520a18bd" providerId="LiveId" clId="{246E814A-7990-4D87-B9CF-3B7CF08951DA}" dt="2023-05-16T00:47:49.160" v="3012" actId="115"/>
          <ac:spMkLst>
            <pc:docMk/>
            <pc:sldMk cId="4045114574" sldId="278"/>
            <ac:spMk id="6" creationId="{33B87F04-7828-4D39-C58A-6A99326632BF}"/>
          </ac:spMkLst>
        </pc:spChg>
      </pc:sldChg>
      <pc:sldChg chg="add">
        <pc:chgData name="Jorge Vega" userId="08eb9e0f520a18bd" providerId="LiveId" clId="{246E814A-7990-4D87-B9CF-3B7CF08951DA}" dt="2023-05-16T00:44:38.197" v="2992"/>
        <pc:sldMkLst>
          <pc:docMk/>
          <pc:sldMk cId="3266322384" sldId="279"/>
        </pc:sldMkLst>
      </pc:sldChg>
      <pc:sldChg chg="modSp add mod">
        <pc:chgData name="Jorge Vega" userId="08eb9e0f520a18bd" providerId="LiveId" clId="{246E814A-7990-4D87-B9CF-3B7CF08951DA}" dt="2023-05-16T00:47:36.357" v="3006" actId="115"/>
        <pc:sldMkLst>
          <pc:docMk/>
          <pc:sldMk cId="1811693282" sldId="280"/>
        </pc:sldMkLst>
        <pc:spChg chg="mod">
          <ac:chgData name="Jorge Vega" userId="08eb9e0f520a18bd" providerId="LiveId" clId="{246E814A-7990-4D87-B9CF-3B7CF08951DA}" dt="2023-05-16T00:47:36.357" v="3006" actId="115"/>
          <ac:spMkLst>
            <pc:docMk/>
            <pc:sldMk cId="1811693282" sldId="280"/>
            <ac:spMk id="15" creationId="{AE3FB589-84A3-2CF1-C310-EC1CF23CA3CF}"/>
          </ac:spMkLst>
        </pc:spChg>
      </pc:sldChg>
      <pc:sldChg chg="add del">
        <pc:chgData name="Jorge Vega" userId="08eb9e0f520a18bd" providerId="LiveId" clId="{246E814A-7990-4D87-B9CF-3B7CF08951DA}" dt="2023-05-16T00:55:23.948" v="3094" actId="47"/>
        <pc:sldMkLst>
          <pc:docMk/>
          <pc:sldMk cId="648053864" sldId="281"/>
        </pc:sldMkLst>
      </pc:sldChg>
      <pc:sldChg chg="addSp delSp modSp new mod">
        <pc:chgData name="Jorge Vega" userId="08eb9e0f520a18bd" providerId="LiveId" clId="{246E814A-7990-4D87-B9CF-3B7CF08951DA}" dt="2023-05-16T00:51:44.668" v="3065" actId="1582"/>
        <pc:sldMkLst>
          <pc:docMk/>
          <pc:sldMk cId="962689855" sldId="282"/>
        </pc:sldMkLst>
        <pc:spChg chg="add del mod">
          <ac:chgData name="Jorge Vega" userId="08eb9e0f520a18bd" providerId="LiveId" clId="{246E814A-7990-4D87-B9CF-3B7CF08951DA}" dt="2023-05-16T00:48:32.870" v="3023" actId="478"/>
          <ac:spMkLst>
            <pc:docMk/>
            <pc:sldMk cId="962689855" sldId="282"/>
            <ac:spMk id="3" creationId="{222DA549-8310-5288-B97A-0ABDB4ED84F6}"/>
          </ac:spMkLst>
        </pc:spChg>
        <pc:spChg chg="add del mod">
          <ac:chgData name="Jorge Vega" userId="08eb9e0f520a18bd" providerId="LiveId" clId="{246E814A-7990-4D87-B9CF-3B7CF08951DA}" dt="2023-05-16T00:48:32.870" v="3023" actId="478"/>
          <ac:spMkLst>
            <pc:docMk/>
            <pc:sldMk cId="962689855" sldId="282"/>
            <ac:spMk id="4" creationId="{CCA81AED-4C4E-0D0C-9286-FA4126F4FF1C}"/>
          </ac:spMkLst>
        </pc:spChg>
        <pc:spChg chg="add del mod">
          <ac:chgData name="Jorge Vega" userId="08eb9e0f520a18bd" providerId="LiveId" clId="{246E814A-7990-4D87-B9CF-3B7CF08951DA}" dt="2023-05-16T00:48:32.870" v="3023" actId="478"/>
          <ac:spMkLst>
            <pc:docMk/>
            <pc:sldMk cId="962689855" sldId="282"/>
            <ac:spMk id="6" creationId="{99C5D95C-45D5-1C68-E2B4-CE597C6C5942}"/>
          </ac:spMkLst>
        </pc:spChg>
        <pc:spChg chg="add del mod">
          <ac:chgData name="Jorge Vega" userId="08eb9e0f520a18bd" providerId="LiveId" clId="{246E814A-7990-4D87-B9CF-3B7CF08951DA}" dt="2023-05-16T00:48:32.870" v="3023" actId="478"/>
          <ac:spMkLst>
            <pc:docMk/>
            <pc:sldMk cId="962689855" sldId="282"/>
            <ac:spMk id="7" creationId="{3A7E9B7F-AB0D-BD16-D925-EAB7705D7319}"/>
          </ac:spMkLst>
        </pc:spChg>
        <pc:spChg chg="add del mod">
          <ac:chgData name="Jorge Vega" userId="08eb9e0f520a18bd" providerId="LiveId" clId="{246E814A-7990-4D87-B9CF-3B7CF08951DA}" dt="2023-05-16T00:48:32.870" v="3023" actId="478"/>
          <ac:spMkLst>
            <pc:docMk/>
            <pc:sldMk cId="962689855" sldId="282"/>
            <ac:spMk id="8" creationId="{9FD81DD3-4A54-7596-549D-8BE0716EBB8F}"/>
          </ac:spMkLst>
        </pc:spChg>
        <pc:spChg chg="add del mod">
          <ac:chgData name="Jorge Vega" userId="08eb9e0f520a18bd" providerId="LiveId" clId="{246E814A-7990-4D87-B9CF-3B7CF08951DA}" dt="2023-05-16T00:48:32.870" v="3023" actId="478"/>
          <ac:spMkLst>
            <pc:docMk/>
            <pc:sldMk cId="962689855" sldId="282"/>
            <ac:spMk id="9" creationId="{9013EC14-A738-D6A1-C930-0E133DDB6DEA}"/>
          </ac:spMkLst>
        </pc:spChg>
        <pc:spChg chg="add del mod">
          <ac:chgData name="Jorge Vega" userId="08eb9e0f520a18bd" providerId="LiveId" clId="{246E814A-7990-4D87-B9CF-3B7CF08951DA}" dt="2023-05-16T00:48:26.425" v="3021"/>
          <ac:spMkLst>
            <pc:docMk/>
            <pc:sldMk cId="962689855" sldId="282"/>
            <ac:spMk id="13" creationId="{0E96C66E-6C0E-23EE-7DDB-114E786EEFFB}"/>
          </ac:spMkLst>
        </pc:spChg>
        <pc:spChg chg="add del mod">
          <ac:chgData name="Jorge Vega" userId="08eb9e0f520a18bd" providerId="LiveId" clId="{246E814A-7990-4D87-B9CF-3B7CF08951DA}" dt="2023-05-16T00:48:26.425" v="3021"/>
          <ac:spMkLst>
            <pc:docMk/>
            <pc:sldMk cId="962689855" sldId="282"/>
            <ac:spMk id="14" creationId="{7092B7DD-2175-8819-FA3D-D2B6A5CCF34C}"/>
          </ac:spMkLst>
        </pc:spChg>
        <pc:spChg chg="add del mod">
          <ac:chgData name="Jorge Vega" userId="08eb9e0f520a18bd" providerId="LiveId" clId="{246E814A-7990-4D87-B9CF-3B7CF08951DA}" dt="2023-05-16T00:48:26.425" v="3021"/>
          <ac:spMkLst>
            <pc:docMk/>
            <pc:sldMk cId="962689855" sldId="282"/>
            <ac:spMk id="16" creationId="{6FA3AC5A-8BAE-70FB-ACA3-07AC50F99DB0}"/>
          </ac:spMkLst>
        </pc:spChg>
        <pc:spChg chg="add del mod">
          <ac:chgData name="Jorge Vega" userId="08eb9e0f520a18bd" providerId="LiveId" clId="{246E814A-7990-4D87-B9CF-3B7CF08951DA}" dt="2023-05-16T00:48:26.425" v="3021"/>
          <ac:spMkLst>
            <pc:docMk/>
            <pc:sldMk cId="962689855" sldId="282"/>
            <ac:spMk id="17" creationId="{4C4DE64B-875A-5AE4-FDE8-D388ED952BE0}"/>
          </ac:spMkLst>
        </pc:spChg>
        <pc:spChg chg="add del mod">
          <ac:chgData name="Jorge Vega" userId="08eb9e0f520a18bd" providerId="LiveId" clId="{246E814A-7990-4D87-B9CF-3B7CF08951DA}" dt="2023-05-16T00:48:26.425" v="3021"/>
          <ac:spMkLst>
            <pc:docMk/>
            <pc:sldMk cId="962689855" sldId="282"/>
            <ac:spMk id="18" creationId="{4F3639E7-2E26-3D38-8F89-5869A3E7A99C}"/>
          </ac:spMkLst>
        </pc:spChg>
        <pc:spChg chg="add del mod">
          <ac:chgData name="Jorge Vega" userId="08eb9e0f520a18bd" providerId="LiveId" clId="{246E814A-7990-4D87-B9CF-3B7CF08951DA}" dt="2023-05-16T00:48:26.425" v="3021"/>
          <ac:spMkLst>
            <pc:docMk/>
            <pc:sldMk cId="962689855" sldId="282"/>
            <ac:spMk id="19" creationId="{4C6B9FFE-BCF8-3400-FDDB-A307180E37F8}"/>
          </ac:spMkLst>
        </pc:spChg>
        <pc:spChg chg="add mod">
          <ac:chgData name="Jorge Vega" userId="08eb9e0f520a18bd" providerId="LiveId" clId="{246E814A-7990-4D87-B9CF-3B7CF08951DA}" dt="2023-05-16T00:51:27.937" v="3059" actId="1076"/>
          <ac:spMkLst>
            <pc:docMk/>
            <pc:sldMk cId="962689855" sldId="282"/>
            <ac:spMk id="22" creationId="{8C88AF51-B2DC-98B0-7831-609F87E5E9EE}"/>
          </ac:spMkLst>
        </pc:spChg>
        <pc:spChg chg="add mod">
          <ac:chgData name="Jorge Vega" userId="08eb9e0f520a18bd" providerId="LiveId" clId="{246E814A-7990-4D87-B9CF-3B7CF08951DA}" dt="2023-05-16T00:51:44.668" v="3065" actId="1582"/>
          <ac:spMkLst>
            <pc:docMk/>
            <pc:sldMk cId="962689855" sldId="282"/>
            <ac:spMk id="23" creationId="{54A45197-4360-AECA-8EFD-857EEEB00027}"/>
          </ac:spMkLst>
        </pc:spChg>
        <pc:picChg chg="add del mod">
          <ac:chgData name="Jorge Vega" userId="08eb9e0f520a18bd" providerId="LiveId" clId="{246E814A-7990-4D87-B9CF-3B7CF08951DA}" dt="2023-05-16T00:48:32.870" v="3023" actId="478"/>
          <ac:picMkLst>
            <pc:docMk/>
            <pc:sldMk cId="962689855" sldId="282"/>
            <ac:picMk id="2" creationId="{9EE9153A-3C08-2532-274D-C3F303829C60}"/>
          </ac:picMkLst>
        </pc:picChg>
        <pc:picChg chg="add del mod">
          <ac:chgData name="Jorge Vega" userId="08eb9e0f520a18bd" providerId="LiveId" clId="{246E814A-7990-4D87-B9CF-3B7CF08951DA}" dt="2023-05-16T00:48:32.870" v="3023" actId="478"/>
          <ac:picMkLst>
            <pc:docMk/>
            <pc:sldMk cId="962689855" sldId="282"/>
            <ac:picMk id="5" creationId="{AB9980A0-E5BD-2DCF-741C-DDF3E467F29D}"/>
          </ac:picMkLst>
        </pc:picChg>
        <pc:picChg chg="add mod modCrop">
          <ac:chgData name="Jorge Vega" userId="08eb9e0f520a18bd" providerId="LiveId" clId="{246E814A-7990-4D87-B9CF-3B7CF08951DA}" dt="2023-05-16T00:49:25.697" v="3044" actId="1076"/>
          <ac:picMkLst>
            <pc:docMk/>
            <pc:sldMk cId="962689855" sldId="282"/>
            <ac:picMk id="11" creationId="{7AFFBAB7-C8D3-6269-17F8-115F56A5DB10}"/>
          </ac:picMkLst>
        </pc:picChg>
        <pc:picChg chg="add del mod">
          <ac:chgData name="Jorge Vega" userId="08eb9e0f520a18bd" providerId="LiveId" clId="{246E814A-7990-4D87-B9CF-3B7CF08951DA}" dt="2023-05-16T00:48:26.425" v="3021"/>
          <ac:picMkLst>
            <pc:docMk/>
            <pc:sldMk cId="962689855" sldId="282"/>
            <ac:picMk id="12" creationId="{168582CC-A23D-58C9-A4BD-34E1A8FC7539}"/>
          </ac:picMkLst>
        </pc:picChg>
        <pc:picChg chg="add del mod">
          <ac:chgData name="Jorge Vega" userId="08eb9e0f520a18bd" providerId="LiveId" clId="{246E814A-7990-4D87-B9CF-3B7CF08951DA}" dt="2023-05-16T00:48:26.425" v="3021"/>
          <ac:picMkLst>
            <pc:docMk/>
            <pc:sldMk cId="962689855" sldId="282"/>
            <ac:picMk id="15" creationId="{428CD0B3-12F7-E639-DE59-C9613708E907}"/>
          </ac:picMkLst>
        </pc:picChg>
        <pc:picChg chg="add mod">
          <ac:chgData name="Jorge Vega" userId="08eb9e0f520a18bd" providerId="LiveId" clId="{246E814A-7990-4D87-B9CF-3B7CF08951DA}" dt="2023-05-16T00:49:36.867" v="3048" actId="1076"/>
          <ac:picMkLst>
            <pc:docMk/>
            <pc:sldMk cId="962689855" sldId="282"/>
            <ac:picMk id="20" creationId="{9B062F34-F923-69D2-D894-C6D8E19DA433}"/>
          </ac:picMkLst>
        </pc:picChg>
        <pc:picChg chg="add mod">
          <ac:chgData name="Jorge Vega" userId="08eb9e0f520a18bd" providerId="LiveId" clId="{246E814A-7990-4D87-B9CF-3B7CF08951DA}" dt="2023-05-16T00:51:29.113" v="3060" actId="1076"/>
          <ac:picMkLst>
            <pc:docMk/>
            <pc:sldMk cId="962689855" sldId="282"/>
            <ac:picMk id="21" creationId="{78B68B34-59A4-6E96-8C26-AAC20DF6A49E}"/>
          </ac:picMkLst>
        </pc:picChg>
      </pc:sldChg>
      <pc:sldChg chg="addSp modSp new mod">
        <pc:chgData name="Jorge Vega" userId="08eb9e0f520a18bd" providerId="LiveId" clId="{246E814A-7990-4D87-B9CF-3B7CF08951DA}" dt="2023-05-16T00:52:38.411" v="3075" actId="1076"/>
        <pc:sldMkLst>
          <pc:docMk/>
          <pc:sldMk cId="3227409089" sldId="283"/>
        </pc:sldMkLst>
        <pc:picChg chg="add mod">
          <ac:chgData name="Jorge Vega" userId="08eb9e0f520a18bd" providerId="LiveId" clId="{246E814A-7990-4D87-B9CF-3B7CF08951DA}" dt="2023-05-16T00:52:38.411" v="3075" actId="1076"/>
          <ac:picMkLst>
            <pc:docMk/>
            <pc:sldMk cId="3227409089" sldId="283"/>
            <ac:picMk id="2" creationId="{9479CF3C-8E48-2A28-4B33-39C7243CAC90}"/>
          </ac:picMkLst>
        </pc:picChg>
        <pc:picChg chg="add mod modCrop">
          <ac:chgData name="Jorge Vega" userId="08eb9e0f520a18bd" providerId="LiveId" clId="{246E814A-7990-4D87-B9CF-3B7CF08951DA}" dt="2023-05-16T00:52:37.251" v="3074" actId="1076"/>
          <ac:picMkLst>
            <pc:docMk/>
            <pc:sldMk cId="3227409089" sldId="283"/>
            <ac:picMk id="3" creationId="{3657ED60-C83E-D9F2-BB82-E32CD5C891D7}"/>
          </ac:picMkLst>
        </pc:picChg>
      </pc:sldChg>
      <pc:sldChg chg="addSp modSp new mod">
        <pc:chgData name="Jorge Vega" userId="08eb9e0f520a18bd" providerId="LiveId" clId="{246E814A-7990-4D87-B9CF-3B7CF08951DA}" dt="2023-05-16T00:55:18.326" v="3093" actId="1076"/>
        <pc:sldMkLst>
          <pc:docMk/>
          <pc:sldMk cId="37589589" sldId="284"/>
        </pc:sldMkLst>
        <pc:spChg chg="add mod">
          <ac:chgData name="Jorge Vega" userId="08eb9e0f520a18bd" providerId="LiveId" clId="{246E814A-7990-4D87-B9CF-3B7CF08951DA}" dt="2023-05-16T00:55:09.399" v="3089" actId="1076"/>
          <ac:spMkLst>
            <pc:docMk/>
            <pc:sldMk cId="37589589" sldId="284"/>
            <ac:spMk id="5" creationId="{C80AD27A-CF7C-C0AB-16DC-79CCE7AF0279}"/>
          </ac:spMkLst>
        </pc:spChg>
        <pc:picChg chg="add mod modCrop">
          <ac:chgData name="Jorge Vega" userId="08eb9e0f520a18bd" providerId="LiveId" clId="{246E814A-7990-4D87-B9CF-3B7CF08951DA}" dt="2023-05-16T00:55:18.326" v="3093" actId="1076"/>
          <ac:picMkLst>
            <pc:docMk/>
            <pc:sldMk cId="37589589" sldId="284"/>
            <ac:picMk id="2" creationId="{014863EB-B3F9-5987-AAE2-3BCF7DC149D6}"/>
          </ac:picMkLst>
        </pc:picChg>
        <pc:picChg chg="add mod">
          <ac:chgData name="Jorge Vega" userId="08eb9e0f520a18bd" providerId="LiveId" clId="{246E814A-7990-4D87-B9CF-3B7CF08951DA}" dt="2023-05-16T00:55:07.989" v="3088" actId="1076"/>
          <ac:picMkLst>
            <pc:docMk/>
            <pc:sldMk cId="37589589" sldId="284"/>
            <ac:picMk id="4" creationId="{0F1C0D42-2ADD-F3F3-1F54-DC0747FB1CA6}"/>
          </ac:picMkLst>
        </pc:picChg>
      </pc:sldChg>
      <pc:sldChg chg="addSp delSp modSp add mod">
        <pc:chgData name="Jorge Vega" userId="08eb9e0f520a18bd" providerId="LiveId" clId="{246E814A-7990-4D87-B9CF-3B7CF08951DA}" dt="2023-05-17T20:05:55.958" v="5370" actId="1076"/>
        <pc:sldMkLst>
          <pc:docMk/>
          <pc:sldMk cId="3168528496" sldId="285"/>
        </pc:sldMkLst>
        <pc:spChg chg="mod">
          <ac:chgData name="Jorge Vega" userId="08eb9e0f520a18bd" providerId="LiveId" clId="{246E814A-7990-4D87-B9CF-3B7CF08951DA}" dt="2023-05-17T18:16:04.505" v="3489" actId="20577"/>
          <ac:spMkLst>
            <pc:docMk/>
            <pc:sldMk cId="3168528496" sldId="285"/>
            <ac:spMk id="3" creationId="{E7474050-14B5-8416-2DBC-39594B9BE59F}"/>
          </ac:spMkLst>
        </pc:spChg>
        <pc:spChg chg="mod">
          <ac:chgData name="Jorge Vega" userId="08eb9e0f520a18bd" providerId="LiveId" clId="{246E814A-7990-4D87-B9CF-3B7CF08951DA}" dt="2023-05-17T18:14:13.536" v="3478" actId="1076"/>
          <ac:spMkLst>
            <pc:docMk/>
            <pc:sldMk cId="3168528496" sldId="285"/>
            <ac:spMk id="6" creationId="{A1176A67-F5C1-F022-E38E-211A737EC254}"/>
          </ac:spMkLst>
        </pc:spChg>
        <pc:spChg chg="mod">
          <ac:chgData name="Jorge Vega" userId="08eb9e0f520a18bd" providerId="LiveId" clId="{246E814A-7990-4D87-B9CF-3B7CF08951DA}" dt="2023-05-17T18:06:50.346" v="3186" actId="14100"/>
          <ac:spMkLst>
            <pc:docMk/>
            <pc:sldMk cId="3168528496" sldId="285"/>
            <ac:spMk id="7" creationId="{1D313A62-DA95-EAB1-F02F-A5ACEE50F955}"/>
          </ac:spMkLst>
        </pc:spChg>
        <pc:spChg chg="del">
          <ac:chgData name="Jorge Vega" userId="08eb9e0f520a18bd" providerId="LiveId" clId="{246E814A-7990-4D87-B9CF-3B7CF08951DA}" dt="2023-05-17T17:56:12.078" v="3097" actId="478"/>
          <ac:spMkLst>
            <pc:docMk/>
            <pc:sldMk cId="3168528496" sldId="285"/>
            <ac:spMk id="8" creationId="{6DADBB6C-1212-C126-878E-83BDFE9922C3}"/>
          </ac:spMkLst>
        </pc:spChg>
        <pc:spChg chg="del">
          <ac:chgData name="Jorge Vega" userId="08eb9e0f520a18bd" providerId="LiveId" clId="{246E814A-7990-4D87-B9CF-3B7CF08951DA}" dt="2023-05-17T17:56:12.078" v="3097" actId="478"/>
          <ac:spMkLst>
            <pc:docMk/>
            <pc:sldMk cId="3168528496" sldId="285"/>
            <ac:spMk id="9" creationId="{92B7A950-ED80-821A-7532-475187076762}"/>
          </ac:spMkLst>
        </pc:spChg>
        <pc:spChg chg="mod">
          <ac:chgData name="Jorge Vega" userId="08eb9e0f520a18bd" providerId="LiveId" clId="{246E814A-7990-4D87-B9CF-3B7CF08951DA}" dt="2023-05-17T18:06:50.346" v="3186" actId="14100"/>
          <ac:spMkLst>
            <pc:docMk/>
            <pc:sldMk cId="3168528496" sldId="285"/>
            <ac:spMk id="10" creationId="{28609609-B022-03E8-2907-23DB5DC54FEA}"/>
          </ac:spMkLst>
        </pc:spChg>
        <pc:spChg chg="mod">
          <ac:chgData name="Jorge Vega" userId="08eb9e0f520a18bd" providerId="LiveId" clId="{246E814A-7990-4D87-B9CF-3B7CF08951DA}" dt="2023-05-17T18:06:50.346" v="3186" actId="14100"/>
          <ac:spMkLst>
            <pc:docMk/>
            <pc:sldMk cId="3168528496" sldId="285"/>
            <ac:spMk id="11" creationId="{E97102FF-960B-CA9E-3679-145BF34B5E15}"/>
          </ac:spMkLst>
        </pc:spChg>
        <pc:spChg chg="mod">
          <ac:chgData name="Jorge Vega" userId="08eb9e0f520a18bd" providerId="LiveId" clId="{246E814A-7990-4D87-B9CF-3B7CF08951DA}" dt="2023-05-17T18:06:50.346" v="3186" actId="14100"/>
          <ac:spMkLst>
            <pc:docMk/>
            <pc:sldMk cId="3168528496" sldId="285"/>
            <ac:spMk id="12" creationId="{CB3E167F-CDDC-706E-E5A1-0C72B9C58E1F}"/>
          </ac:spMkLst>
        </pc:spChg>
        <pc:spChg chg="mod">
          <ac:chgData name="Jorge Vega" userId="08eb9e0f520a18bd" providerId="LiveId" clId="{246E814A-7990-4D87-B9CF-3B7CF08951DA}" dt="2023-05-17T18:06:50.346" v="3186" actId="14100"/>
          <ac:spMkLst>
            <pc:docMk/>
            <pc:sldMk cId="3168528496" sldId="285"/>
            <ac:spMk id="14" creationId="{1B68BEB1-4F26-BB1E-377B-E16F15CDBAD9}"/>
          </ac:spMkLst>
        </pc:spChg>
        <pc:spChg chg="mod">
          <ac:chgData name="Jorge Vega" userId="08eb9e0f520a18bd" providerId="LiveId" clId="{246E814A-7990-4D87-B9CF-3B7CF08951DA}" dt="2023-05-17T18:06:50.346" v="3186" actId="14100"/>
          <ac:spMkLst>
            <pc:docMk/>
            <pc:sldMk cId="3168528496" sldId="285"/>
            <ac:spMk id="15" creationId="{2F35BBC6-FD26-6146-0B47-23DAA6A2CA20}"/>
          </ac:spMkLst>
        </pc:spChg>
        <pc:spChg chg="mod">
          <ac:chgData name="Jorge Vega" userId="08eb9e0f520a18bd" providerId="LiveId" clId="{246E814A-7990-4D87-B9CF-3B7CF08951DA}" dt="2023-05-17T17:56:50.308" v="3108" actId="14100"/>
          <ac:spMkLst>
            <pc:docMk/>
            <pc:sldMk cId="3168528496" sldId="285"/>
            <ac:spMk id="20" creationId="{C301B92F-DD08-2E6F-62E0-54D78F7642C0}"/>
          </ac:spMkLst>
        </pc:spChg>
        <pc:spChg chg="mod">
          <ac:chgData name="Jorge Vega" userId="08eb9e0f520a18bd" providerId="LiveId" clId="{246E814A-7990-4D87-B9CF-3B7CF08951DA}" dt="2023-05-17T17:56:50.308" v="3108" actId="14100"/>
          <ac:spMkLst>
            <pc:docMk/>
            <pc:sldMk cId="3168528496" sldId="285"/>
            <ac:spMk id="21" creationId="{DE72CE6B-554A-71DF-F470-91A3B478BB2C}"/>
          </ac:spMkLst>
        </pc:spChg>
        <pc:spChg chg="mod">
          <ac:chgData name="Jorge Vega" userId="08eb9e0f520a18bd" providerId="LiveId" clId="{246E814A-7990-4D87-B9CF-3B7CF08951DA}" dt="2023-05-17T17:56:50.308" v="3108" actId="14100"/>
          <ac:spMkLst>
            <pc:docMk/>
            <pc:sldMk cId="3168528496" sldId="285"/>
            <ac:spMk id="22" creationId="{07AFE49A-F0A3-E7BA-F5B8-508DA99F2D34}"/>
          </ac:spMkLst>
        </pc:spChg>
        <pc:spChg chg="mod">
          <ac:chgData name="Jorge Vega" userId="08eb9e0f520a18bd" providerId="LiveId" clId="{246E814A-7990-4D87-B9CF-3B7CF08951DA}" dt="2023-05-17T17:56:50.308" v="3108" actId="14100"/>
          <ac:spMkLst>
            <pc:docMk/>
            <pc:sldMk cId="3168528496" sldId="285"/>
            <ac:spMk id="23" creationId="{E0F62C16-9123-B06D-3193-66F51986B9BD}"/>
          </ac:spMkLst>
        </pc:spChg>
        <pc:spChg chg="mod">
          <ac:chgData name="Jorge Vega" userId="08eb9e0f520a18bd" providerId="LiveId" clId="{246E814A-7990-4D87-B9CF-3B7CF08951DA}" dt="2023-05-17T17:56:50.308" v="3108" actId="14100"/>
          <ac:spMkLst>
            <pc:docMk/>
            <pc:sldMk cId="3168528496" sldId="285"/>
            <ac:spMk id="25" creationId="{75829358-31F5-87E9-7A98-39991CA0B26F}"/>
          </ac:spMkLst>
        </pc:spChg>
        <pc:spChg chg="mod">
          <ac:chgData name="Jorge Vega" userId="08eb9e0f520a18bd" providerId="LiveId" clId="{246E814A-7990-4D87-B9CF-3B7CF08951DA}" dt="2023-05-17T17:56:50.308" v="3108" actId="14100"/>
          <ac:spMkLst>
            <pc:docMk/>
            <pc:sldMk cId="3168528496" sldId="285"/>
            <ac:spMk id="26" creationId="{38CB9D03-C892-1C0F-FF81-6D4BB8C7F6E1}"/>
          </ac:spMkLst>
        </pc:spChg>
        <pc:spChg chg="mod">
          <ac:chgData name="Jorge Vega" userId="08eb9e0f520a18bd" providerId="LiveId" clId="{246E814A-7990-4D87-B9CF-3B7CF08951DA}" dt="2023-05-17T17:56:50.308" v="3108" actId="14100"/>
          <ac:spMkLst>
            <pc:docMk/>
            <pc:sldMk cId="3168528496" sldId="285"/>
            <ac:spMk id="27" creationId="{F7D7A1C4-3F13-BA0A-A4A2-71F8436D82EF}"/>
          </ac:spMkLst>
        </pc:spChg>
        <pc:spChg chg="mod">
          <ac:chgData name="Jorge Vega" userId="08eb9e0f520a18bd" providerId="LiveId" clId="{246E814A-7990-4D87-B9CF-3B7CF08951DA}" dt="2023-05-17T17:56:56.467" v="3112" actId="6549"/>
          <ac:spMkLst>
            <pc:docMk/>
            <pc:sldMk cId="3168528496" sldId="285"/>
            <ac:spMk id="28" creationId="{C7F5EAD1-C30D-175E-CD2E-A0DE01D2D8D9}"/>
          </ac:spMkLst>
        </pc:spChg>
        <pc:spChg chg="mod">
          <ac:chgData name="Jorge Vega" userId="08eb9e0f520a18bd" providerId="LiveId" clId="{246E814A-7990-4D87-B9CF-3B7CF08951DA}" dt="2023-05-17T17:56:50.308" v="3108" actId="14100"/>
          <ac:spMkLst>
            <pc:docMk/>
            <pc:sldMk cId="3168528496" sldId="285"/>
            <ac:spMk id="29" creationId="{4D6708C8-BFA8-77EC-113E-5F874304F015}"/>
          </ac:spMkLst>
        </pc:spChg>
        <pc:spChg chg="mod">
          <ac:chgData name="Jorge Vega" userId="08eb9e0f520a18bd" providerId="LiveId" clId="{246E814A-7990-4D87-B9CF-3B7CF08951DA}" dt="2023-05-17T17:56:51.837" v="3109"/>
          <ac:spMkLst>
            <pc:docMk/>
            <pc:sldMk cId="3168528496" sldId="285"/>
            <ac:spMk id="31" creationId="{EDFF73A9-A4E3-0160-9E1B-28ABC2399105}"/>
          </ac:spMkLst>
        </pc:spChg>
        <pc:spChg chg="mod">
          <ac:chgData name="Jorge Vega" userId="08eb9e0f520a18bd" providerId="LiveId" clId="{246E814A-7990-4D87-B9CF-3B7CF08951DA}" dt="2023-05-17T17:56:51.837" v="3109"/>
          <ac:spMkLst>
            <pc:docMk/>
            <pc:sldMk cId="3168528496" sldId="285"/>
            <ac:spMk id="32" creationId="{610E3BE9-96D7-561A-923E-920A8B16326F}"/>
          </ac:spMkLst>
        </pc:spChg>
        <pc:spChg chg="mod">
          <ac:chgData name="Jorge Vega" userId="08eb9e0f520a18bd" providerId="LiveId" clId="{246E814A-7990-4D87-B9CF-3B7CF08951DA}" dt="2023-05-17T17:56:51.837" v="3109"/>
          <ac:spMkLst>
            <pc:docMk/>
            <pc:sldMk cId="3168528496" sldId="285"/>
            <ac:spMk id="33" creationId="{3116906A-A023-F4D5-6254-69B06C911617}"/>
          </ac:spMkLst>
        </pc:spChg>
        <pc:spChg chg="mod">
          <ac:chgData name="Jorge Vega" userId="08eb9e0f520a18bd" providerId="LiveId" clId="{246E814A-7990-4D87-B9CF-3B7CF08951DA}" dt="2023-05-17T17:56:50.308" v="3108" actId="14100"/>
          <ac:spMkLst>
            <pc:docMk/>
            <pc:sldMk cId="3168528496" sldId="285"/>
            <ac:spMk id="34" creationId="{41E1345D-62D9-F991-5122-1A2E0AD582E0}"/>
          </ac:spMkLst>
        </pc:spChg>
        <pc:spChg chg="mod">
          <ac:chgData name="Jorge Vega" userId="08eb9e0f520a18bd" providerId="LiveId" clId="{246E814A-7990-4D87-B9CF-3B7CF08951DA}" dt="2023-05-17T17:56:50.308" v="3108" actId="14100"/>
          <ac:spMkLst>
            <pc:docMk/>
            <pc:sldMk cId="3168528496" sldId="285"/>
            <ac:spMk id="35" creationId="{F64D8B61-2C78-AF5F-D05E-A9283150B570}"/>
          </ac:spMkLst>
        </pc:spChg>
        <pc:spChg chg="mod">
          <ac:chgData name="Jorge Vega" userId="08eb9e0f520a18bd" providerId="LiveId" clId="{246E814A-7990-4D87-B9CF-3B7CF08951DA}" dt="2023-05-17T17:56:50.308" v="3108" actId="14100"/>
          <ac:spMkLst>
            <pc:docMk/>
            <pc:sldMk cId="3168528496" sldId="285"/>
            <ac:spMk id="36" creationId="{0D2E0ECE-BEBF-B3B7-F3D0-AE70DE10F7F4}"/>
          </ac:spMkLst>
        </pc:spChg>
        <pc:spChg chg="mod">
          <ac:chgData name="Jorge Vega" userId="08eb9e0f520a18bd" providerId="LiveId" clId="{246E814A-7990-4D87-B9CF-3B7CF08951DA}" dt="2023-05-17T17:56:50.308" v="3108" actId="14100"/>
          <ac:spMkLst>
            <pc:docMk/>
            <pc:sldMk cId="3168528496" sldId="285"/>
            <ac:spMk id="37" creationId="{BB68859E-7ABE-0C49-B077-95FF61316721}"/>
          </ac:spMkLst>
        </pc:spChg>
        <pc:spChg chg="mod">
          <ac:chgData name="Jorge Vega" userId="08eb9e0f520a18bd" providerId="LiveId" clId="{246E814A-7990-4D87-B9CF-3B7CF08951DA}" dt="2023-05-17T17:56:50.308" v="3108" actId="14100"/>
          <ac:spMkLst>
            <pc:docMk/>
            <pc:sldMk cId="3168528496" sldId="285"/>
            <ac:spMk id="38" creationId="{0336333B-A65D-2458-5EE7-7CBED0279868}"/>
          </ac:spMkLst>
        </pc:spChg>
        <pc:spChg chg="mod">
          <ac:chgData name="Jorge Vega" userId="08eb9e0f520a18bd" providerId="LiveId" clId="{246E814A-7990-4D87-B9CF-3B7CF08951DA}" dt="2023-05-17T17:56:50.308" v="3108" actId="14100"/>
          <ac:spMkLst>
            <pc:docMk/>
            <pc:sldMk cId="3168528496" sldId="285"/>
            <ac:spMk id="39" creationId="{46EFA96A-72C2-AF51-A925-9A97F35C89BD}"/>
          </ac:spMkLst>
        </pc:spChg>
        <pc:spChg chg="mod">
          <ac:chgData name="Jorge Vega" userId="08eb9e0f520a18bd" providerId="LiveId" clId="{246E814A-7990-4D87-B9CF-3B7CF08951DA}" dt="2023-05-17T17:56:50.308" v="3108" actId="14100"/>
          <ac:spMkLst>
            <pc:docMk/>
            <pc:sldMk cId="3168528496" sldId="285"/>
            <ac:spMk id="40" creationId="{08A12BF1-50B1-8E85-F321-FF0FA4FE83D5}"/>
          </ac:spMkLst>
        </pc:spChg>
        <pc:spChg chg="mod">
          <ac:chgData name="Jorge Vega" userId="08eb9e0f520a18bd" providerId="LiveId" clId="{246E814A-7990-4D87-B9CF-3B7CF08951DA}" dt="2023-05-17T17:56:50.308" v="3108" actId="14100"/>
          <ac:spMkLst>
            <pc:docMk/>
            <pc:sldMk cId="3168528496" sldId="285"/>
            <ac:spMk id="41" creationId="{710C50C9-0A66-6E8C-18C0-C7CC29B02644}"/>
          </ac:spMkLst>
        </pc:spChg>
        <pc:spChg chg="mod">
          <ac:chgData name="Jorge Vega" userId="08eb9e0f520a18bd" providerId="LiveId" clId="{246E814A-7990-4D87-B9CF-3B7CF08951DA}" dt="2023-05-17T17:56:50.308" v="3108" actId="14100"/>
          <ac:spMkLst>
            <pc:docMk/>
            <pc:sldMk cId="3168528496" sldId="285"/>
            <ac:spMk id="42" creationId="{F5DD0D34-B3DE-C8E9-1F83-D58F4531B62A}"/>
          </ac:spMkLst>
        </pc:spChg>
        <pc:spChg chg="mod">
          <ac:chgData name="Jorge Vega" userId="08eb9e0f520a18bd" providerId="LiveId" clId="{246E814A-7990-4D87-B9CF-3B7CF08951DA}" dt="2023-05-17T17:56:51.837" v="3109"/>
          <ac:spMkLst>
            <pc:docMk/>
            <pc:sldMk cId="3168528496" sldId="285"/>
            <ac:spMk id="43" creationId="{5DAEA71F-8365-3673-F0BF-06C0F56D2DC9}"/>
          </ac:spMkLst>
        </pc:spChg>
        <pc:spChg chg="del mod">
          <ac:chgData name="Jorge Vega" userId="08eb9e0f520a18bd" providerId="LiveId" clId="{246E814A-7990-4D87-B9CF-3B7CF08951DA}" dt="2023-05-17T17:56:57.786" v="3113" actId="478"/>
          <ac:spMkLst>
            <pc:docMk/>
            <pc:sldMk cId="3168528496" sldId="285"/>
            <ac:spMk id="45" creationId="{1FB3E3DD-ADE3-CE30-FD83-E01AAA91A080}"/>
          </ac:spMkLst>
        </pc:spChg>
        <pc:spChg chg="mod">
          <ac:chgData name="Jorge Vega" userId="08eb9e0f520a18bd" providerId="LiveId" clId="{246E814A-7990-4D87-B9CF-3B7CF08951DA}" dt="2023-05-17T18:06:50.346" v="3186" actId="14100"/>
          <ac:spMkLst>
            <pc:docMk/>
            <pc:sldMk cId="3168528496" sldId="285"/>
            <ac:spMk id="46" creationId="{7FA9A4A7-38D1-E808-EAEB-24C617DD870E}"/>
          </ac:spMkLst>
        </pc:spChg>
        <pc:spChg chg="mod">
          <ac:chgData name="Jorge Vega" userId="08eb9e0f520a18bd" providerId="LiveId" clId="{246E814A-7990-4D87-B9CF-3B7CF08951DA}" dt="2023-05-17T18:06:50.346" v="3186" actId="14100"/>
          <ac:spMkLst>
            <pc:docMk/>
            <pc:sldMk cId="3168528496" sldId="285"/>
            <ac:spMk id="48" creationId="{3F8352C6-02EA-D3F3-A2E5-F04065133D1A}"/>
          </ac:spMkLst>
        </pc:spChg>
        <pc:spChg chg="mod">
          <ac:chgData name="Jorge Vega" userId="08eb9e0f520a18bd" providerId="LiveId" clId="{246E814A-7990-4D87-B9CF-3B7CF08951DA}" dt="2023-05-17T18:06:50.346" v="3186" actId="14100"/>
          <ac:spMkLst>
            <pc:docMk/>
            <pc:sldMk cId="3168528496" sldId="285"/>
            <ac:spMk id="49" creationId="{1176913D-4A1A-BDB5-0EE3-9739F0C21963}"/>
          </ac:spMkLst>
        </pc:spChg>
        <pc:spChg chg="mod">
          <ac:chgData name="Jorge Vega" userId="08eb9e0f520a18bd" providerId="LiveId" clId="{246E814A-7990-4D87-B9CF-3B7CF08951DA}" dt="2023-05-17T17:56:51.837" v="3109"/>
          <ac:spMkLst>
            <pc:docMk/>
            <pc:sldMk cId="3168528496" sldId="285"/>
            <ac:spMk id="50" creationId="{CC1F4B3F-74BC-3C5B-C684-9D0B03A27A75}"/>
          </ac:spMkLst>
        </pc:spChg>
        <pc:spChg chg="mod">
          <ac:chgData name="Jorge Vega" userId="08eb9e0f520a18bd" providerId="LiveId" clId="{246E814A-7990-4D87-B9CF-3B7CF08951DA}" dt="2023-05-17T17:56:51.837" v="3109"/>
          <ac:spMkLst>
            <pc:docMk/>
            <pc:sldMk cId="3168528496" sldId="285"/>
            <ac:spMk id="51" creationId="{C6D9F736-2614-09DD-4DA4-8651803149DB}"/>
          </ac:spMkLst>
        </pc:spChg>
        <pc:spChg chg="mod">
          <ac:chgData name="Jorge Vega" userId="08eb9e0f520a18bd" providerId="LiveId" clId="{246E814A-7990-4D87-B9CF-3B7CF08951DA}" dt="2023-05-17T17:56:51.837" v="3109"/>
          <ac:spMkLst>
            <pc:docMk/>
            <pc:sldMk cId="3168528496" sldId="285"/>
            <ac:spMk id="52" creationId="{0EB8551D-F6DE-C431-63DE-81FA7932E055}"/>
          </ac:spMkLst>
        </pc:spChg>
        <pc:spChg chg="mod">
          <ac:chgData name="Jorge Vega" userId="08eb9e0f520a18bd" providerId="LiveId" clId="{246E814A-7990-4D87-B9CF-3B7CF08951DA}" dt="2023-05-17T17:56:51.837" v="3109"/>
          <ac:spMkLst>
            <pc:docMk/>
            <pc:sldMk cId="3168528496" sldId="285"/>
            <ac:spMk id="53" creationId="{8177C960-8BDD-C39A-52A1-0C9846C62A8E}"/>
          </ac:spMkLst>
        </pc:spChg>
        <pc:spChg chg="mod">
          <ac:chgData name="Jorge Vega" userId="08eb9e0f520a18bd" providerId="LiveId" clId="{246E814A-7990-4D87-B9CF-3B7CF08951DA}" dt="2023-05-17T17:56:51.837" v="3109"/>
          <ac:spMkLst>
            <pc:docMk/>
            <pc:sldMk cId="3168528496" sldId="285"/>
            <ac:spMk id="54" creationId="{DCE166C9-6DD4-569E-C94D-9C45229957A3}"/>
          </ac:spMkLst>
        </pc:spChg>
        <pc:spChg chg="mod">
          <ac:chgData name="Jorge Vega" userId="08eb9e0f520a18bd" providerId="LiveId" clId="{246E814A-7990-4D87-B9CF-3B7CF08951DA}" dt="2023-05-17T17:56:51.837" v="3109"/>
          <ac:spMkLst>
            <pc:docMk/>
            <pc:sldMk cId="3168528496" sldId="285"/>
            <ac:spMk id="55" creationId="{7F252D40-403D-DBB7-A705-868DC68E865B}"/>
          </ac:spMkLst>
        </pc:spChg>
        <pc:spChg chg="mod">
          <ac:chgData name="Jorge Vega" userId="08eb9e0f520a18bd" providerId="LiveId" clId="{246E814A-7990-4D87-B9CF-3B7CF08951DA}" dt="2023-05-17T17:56:51.837" v="3109"/>
          <ac:spMkLst>
            <pc:docMk/>
            <pc:sldMk cId="3168528496" sldId="285"/>
            <ac:spMk id="56" creationId="{0D295ED1-65FD-164F-4BFA-3CBED547A7F6}"/>
          </ac:spMkLst>
        </pc:spChg>
        <pc:spChg chg="mod">
          <ac:chgData name="Jorge Vega" userId="08eb9e0f520a18bd" providerId="LiveId" clId="{246E814A-7990-4D87-B9CF-3B7CF08951DA}" dt="2023-05-17T17:56:51.837" v="3109"/>
          <ac:spMkLst>
            <pc:docMk/>
            <pc:sldMk cId="3168528496" sldId="285"/>
            <ac:spMk id="57" creationId="{542496FC-2EB4-10C2-471A-6B16D4CD70DE}"/>
          </ac:spMkLst>
        </pc:spChg>
        <pc:spChg chg="mod">
          <ac:chgData name="Jorge Vega" userId="08eb9e0f520a18bd" providerId="LiveId" clId="{246E814A-7990-4D87-B9CF-3B7CF08951DA}" dt="2023-05-17T17:56:51.837" v="3109"/>
          <ac:spMkLst>
            <pc:docMk/>
            <pc:sldMk cId="3168528496" sldId="285"/>
            <ac:spMk id="58" creationId="{2FA282B7-123F-2861-1940-262E377D7936}"/>
          </ac:spMkLst>
        </pc:spChg>
        <pc:spChg chg="mod">
          <ac:chgData name="Jorge Vega" userId="08eb9e0f520a18bd" providerId="LiveId" clId="{246E814A-7990-4D87-B9CF-3B7CF08951DA}" dt="2023-05-17T17:56:51.837" v="3109"/>
          <ac:spMkLst>
            <pc:docMk/>
            <pc:sldMk cId="3168528496" sldId="285"/>
            <ac:spMk id="59" creationId="{B975F0A7-D4E5-3F16-FFF9-1604F1F431D6}"/>
          </ac:spMkLst>
        </pc:spChg>
        <pc:spChg chg="mod">
          <ac:chgData name="Jorge Vega" userId="08eb9e0f520a18bd" providerId="LiveId" clId="{246E814A-7990-4D87-B9CF-3B7CF08951DA}" dt="2023-05-17T17:56:51.837" v="3109"/>
          <ac:spMkLst>
            <pc:docMk/>
            <pc:sldMk cId="3168528496" sldId="285"/>
            <ac:spMk id="60" creationId="{5599DAE9-7022-C9F0-F380-2E1B04E8AEA4}"/>
          </ac:spMkLst>
        </pc:spChg>
        <pc:spChg chg="mod">
          <ac:chgData name="Jorge Vega" userId="08eb9e0f520a18bd" providerId="LiveId" clId="{246E814A-7990-4D87-B9CF-3B7CF08951DA}" dt="2023-05-17T17:56:51.837" v="3109"/>
          <ac:spMkLst>
            <pc:docMk/>
            <pc:sldMk cId="3168528496" sldId="285"/>
            <ac:spMk id="61" creationId="{3F092146-79F1-B819-13BB-5F3F56E531F1}"/>
          </ac:spMkLst>
        </pc:spChg>
        <pc:spChg chg="mod">
          <ac:chgData name="Jorge Vega" userId="08eb9e0f520a18bd" providerId="LiveId" clId="{246E814A-7990-4D87-B9CF-3B7CF08951DA}" dt="2023-05-17T17:56:51.837" v="3109"/>
          <ac:spMkLst>
            <pc:docMk/>
            <pc:sldMk cId="3168528496" sldId="285"/>
            <ac:spMk id="62" creationId="{99ABA4A5-982A-554E-0F94-4154B67B5643}"/>
          </ac:spMkLst>
        </pc:spChg>
        <pc:spChg chg="mod">
          <ac:chgData name="Jorge Vega" userId="08eb9e0f520a18bd" providerId="LiveId" clId="{246E814A-7990-4D87-B9CF-3B7CF08951DA}" dt="2023-05-17T17:56:51.837" v="3109"/>
          <ac:spMkLst>
            <pc:docMk/>
            <pc:sldMk cId="3168528496" sldId="285"/>
            <ac:spMk id="63" creationId="{A7D6830F-2117-30B8-D074-B130156FA195}"/>
          </ac:spMkLst>
        </pc:spChg>
        <pc:spChg chg="mod">
          <ac:chgData name="Jorge Vega" userId="08eb9e0f520a18bd" providerId="LiveId" clId="{246E814A-7990-4D87-B9CF-3B7CF08951DA}" dt="2023-05-17T17:56:51.837" v="3109"/>
          <ac:spMkLst>
            <pc:docMk/>
            <pc:sldMk cId="3168528496" sldId="285"/>
            <ac:spMk id="5125" creationId="{0DF64B2E-7BDD-7D89-7DB9-2249FEB4CBF2}"/>
          </ac:spMkLst>
        </pc:spChg>
        <pc:spChg chg="add mod">
          <ac:chgData name="Jorge Vega" userId="08eb9e0f520a18bd" providerId="LiveId" clId="{246E814A-7990-4D87-B9CF-3B7CF08951DA}" dt="2023-05-17T18:06:50.346" v="3186" actId="14100"/>
          <ac:spMkLst>
            <pc:docMk/>
            <pc:sldMk cId="3168528496" sldId="285"/>
            <ac:spMk id="5128" creationId="{5677F34E-A086-B470-2543-DD7818FA7D25}"/>
          </ac:spMkLst>
        </pc:spChg>
        <pc:spChg chg="add mod">
          <ac:chgData name="Jorge Vega" userId="08eb9e0f520a18bd" providerId="LiveId" clId="{246E814A-7990-4D87-B9CF-3B7CF08951DA}" dt="2023-05-17T18:06:50.346" v="3186" actId="14100"/>
          <ac:spMkLst>
            <pc:docMk/>
            <pc:sldMk cId="3168528496" sldId="285"/>
            <ac:spMk id="5129" creationId="{C7BD361C-30CF-F552-F4FF-D5FA2BDDA59B}"/>
          </ac:spMkLst>
        </pc:spChg>
        <pc:spChg chg="add mod">
          <ac:chgData name="Jorge Vega" userId="08eb9e0f520a18bd" providerId="LiveId" clId="{246E814A-7990-4D87-B9CF-3B7CF08951DA}" dt="2023-05-17T18:06:50.346" v="3186" actId="14100"/>
          <ac:spMkLst>
            <pc:docMk/>
            <pc:sldMk cId="3168528496" sldId="285"/>
            <ac:spMk id="5130" creationId="{B91376D2-DF58-47F9-0535-899D77571321}"/>
          </ac:spMkLst>
        </pc:spChg>
        <pc:spChg chg="add mod">
          <ac:chgData name="Jorge Vega" userId="08eb9e0f520a18bd" providerId="LiveId" clId="{246E814A-7990-4D87-B9CF-3B7CF08951DA}" dt="2023-05-17T18:06:50.346" v="3186" actId="14100"/>
          <ac:spMkLst>
            <pc:docMk/>
            <pc:sldMk cId="3168528496" sldId="285"/>
            <ac:spMk id="5132" creationId="{95D56FD8-BD31-23F4-2884-343F7D9B7F70}"/>
          </ac:spMkLst>
        </pc:spChg>
        <pc:spChg chg="add mod topLvl">
          <ac:chgData name="Jorge Vega" userId="08eb9e0f520a18bd" providerId="LiveId" clId="{246E814A-7990-4D87-B9CF-3B7CF08951DA}" dt="2023-05-17T20:05:55.958" v="5370" actId="1076"/>
          <ac:spMkLst>
            <pc:docMk/>
            <pc:sldMk cId="3168528496" sldId="285"/>
            <ac:spMk id="5143" creationId="{096EBA73-E898-CB61-7E90-F98287BE63A8}"/>
          </ac:spMkLst>
        </pc:spChg>
        <pc:spChg chg="mod">
          <ac:chgData name="Jorge Vega" userId="08eb9e0f520a18bd" providerId="LiveId" clId="{246E814A-7990-4D87-B9CF-3B7CF08951DA}" dt="2023-05-17T18:06:51.908" v="3187"/>
          <ac:spMkLst>
            <pc:docMk/>
            <pc:sldMk cId="3168528496" sldId="285"/>
            <ac:spMk id="5146" creationId="{6A3E30EA-7EF2-8C72-6D69-7BEDE64C7833}"/>
          </ac:spMkLst>
        </pc:spChg>
        <pc:spChg chg="mod">
          <ac:chgData name="Jorge Vega" userId="08eb9e0f520a18bd" providerId="LiveId" clId="{246E814A-7990-4D87-B9CF-3B7CF08951DA}" dt="2023-05-17T18:06:51.908" v="3187"/>
          <ac:spMkLst>
            <pc:docMk/>
            <pc:sldMk cId="3168528496" sldId="285"/>
            <ac:spMk id="5147" creationId="{00A26E5E-935D-9F42-DD11-5DB2D77618AE}"/>
          </ac:spMkLst>
        </pc:spChg>
        <pc:spChg chg="mod">
          <ac:chgData name="Jorge Vega" userId="08eb9e0f520a18bd" providerId="LiveId" clId="{246E814A-7990-4D87-B9CF-3B7CF08951DA}" dt="2023-05-17T18:06:51.908" v="3187"/>
          <ac:spMkLst>
            <pc:docMk/>
            <pc:sldMk cId="3168528496" sldId="285"/>
            <ac:spMk id="5148" creationId="{75B38083-EC64-C80B-3014-75A0550EC32E}"/>
          </ac:spMkLst>
        </pc:spChg>
        <pc:spChg chg="mod">
          <ac:chgData name="Jorge Vega" userId="08eb9e0f520a18bd" providerId="LiveId" clId="{246E814A-7990-4D87-B9CF-3B7CF08951DA}" dt="2023-05-17T18:06:51.908" v="3187"/>
          <ac:spMkLst>
            <pc:docMk/>
            <pc:sldMk cId="3168528496" sldId="285"/>
            <ac:spMk id="5149" creationId="{8F5E21EB-9395-5285-342B-C499A57847CF}"/>
          </ac:spMkLst>
        </pc:spChg>
        <pc:spChg chg="mod">
          <ac:chgData name="Jorge Vega" userId="08eb9e0f520a18bd" providerId="LiveId" clId="{246E814A-7990-4D87-B9CF-3B7CF08951DA}" dt="2023-05-17T18:06:51.908" v="3187"/>
          <ac:spMkLst>
            <pc:docMk/>
            <pc:sldMk cId="3168528496" sldId="285"/>
            <ac:spMk id="5150" creationId="{766773EF-5198-0A87-E586-D16A14B317A8}"/>
          </ac:spMkLst>
        </pc:spChg>
        <pc:spChg chg="mod">
          <ac:chgData name="Jorge Vega" userId="08eb9e0f520a18bd" providerId="LiveId" clId="{246E814A-7990-4D87-B9CF-3B7CF08951DA}" dt="2023-05-17T18:06:51.908" v="3187"/>
          <ac:spMkLst>
            <pc:docMk/>
            <pc:sldMk cId="3168528496" sldId="285"/>
            <ac:spMk id="5151" creationId="{C569202C-5BFF-547B-0AB1-200679B844BE}"/>
          </ac:spMkLst>
        </pc:spChg>
        <pc:spChg chg="mod">
          <ac:chgData name="Jorge Vega" userId="08eb9e0f520a18bd" providerId="LiveId" clId="{246E814A-7990-4D87-B9CF-3B7CF08951DA}" dt="2023-05-17T18:06:51.908" v="3187"/>
          <ac:spMkLst>
            <pc:docMk/>
            <pc:sldMk cId="3168528496" sldId="285"/>
            <ac:spMk id="5152" creationId="{209CB935-19A9-EC37-764B-427A26D8BD69}"/>
          </ac:spMkLst>
        </pc:spChg>
        <pc:spChg chg="mod">
          <ac:chgData name="Jorge Vega" userId="08eb9e0f520a18bd" providerId="LiveId" clId="{246E814A-7990-4D87-B9CF-3B7CF08951DA}" dt="2023-05-17T18:06:51.908" v="3187"/>
          <ac:spMkLst>
            <pc:docMk/>
            <pc:sldMk cId="3168528496" sldId="285"/>
            <ac:spMk id="5153" creationId="{CA52837E-2621-FBA6-96F2-102A9DEE92BD}"/>
          </ac:spMkLst>
        </pc:spChg>
        <pc:spChg chg="mod">
          <ac:chgData name="Jorge Vega" userId="08eb9e0f520a18bd" providerId="LiveId" clId="{246E814A-7990-4D87-B9CF-3B7CF08951DA}" dt="2023-05-17T18:06:51.908" v="3187"/>
          <ac:spMkLst>
            <pc:docMk/>
            <pc:sldMk cId="3168528496" sldId="285"/>
            <ac:spMk id="5154" creationId="{1A711709-4569-80CD-8003-49E06CD22780}"/>
          </ac:spMkLst>
        </pc:spChg>
        <pc:spChg chg="mod">
          <ac:chgData name="Jorge Vega" userId="08eb9e0f520a18bd" providerId="LiveId" clId="{246E814A-7990-4D87-B9CF-3B7CF08951DA}" dt="2023-05-17T18:06:51.908" v="3187"/>
          <ac:spMkLst>
            <pc:docMk/>
            <pc:sldMk cId="3168528496" sldId="285"/>
            <ac:spMk id="5155" creationId="{9F0C167F-052F-F42A-218B-5256D6250D38}"/>
          </ac:spMkLst>
        </pc:spChg>
        <pc:spChg chg="mod">
          <ac:chgData name="Jorge Vega" userId="08eb9e0f520a18bd" providerId="LiveId" clId="{246E814A-7990-4D87-B9CF-3B7CF08951DA}" dt="2023-05-17T18:06:51.908" v="3187"/>
          <ac:spMkLst>
            <pc:docMk/>
            <pc:sldMk cId="3168528496" sldId="285"/>
            <ac:spMk id="5156" creationId="{23C9AA45-03AB-4CF5-9533-2CC980B11E88}"/>
          </ac:spMkLst>
        </pc:spChg>
        <pc:spChg chg="mod">
          <ac:chgData name="Jorge Vega" userId="08eb9e0f520a18bd" providerId="LiveId" clId="{246E814A-7990-4D87-B9CF-3B7CF08951DA}" dt="2023-05-17T18:06:51.908" v="3187"/>
          <ac:spMkLst>
            <pc:docMk/>
            <pc:sldMk cId="3168528496" sldId="285"/>
            <ac:spMk id="5157" creationId="{E6000F1F-6AB8-0323-2023-B0896E519A84}"/>
          </ac:spMkLst>
        </pc:spChg>
        <pc:spChg chg="mod">
          <ac:chgData name="Jorge Vega" userId="08eb9e0f520a18bd" providerId="LiveId" clId="{246E814A-7990-4D87-B9CF-3B7CF08951DA}" dt="2023-05-17T18:06:51.908" v="3187"/>
          <ac:spMkLst>
            <pc:docMk/>
            <pc:sldMk cId="3168528496" sldId="285"/>
            <ac:spMk id="5158" creationId="{2C06B051-8635-4A5A-E786-9FF92DE8DB42}"/>
          </ac:spMkLst>
        </pc:spChg>
        <pc:grpChg chg="add del mod">
          <ac:chgData name="Jorge Vega" userId="08eb9e0f520a18bd" providerId="LiveId" clId="{246E814A-7990-4D87-B9CF-3B7CF08951DA}" dt="2023-05-17T17:57:03.670" v="3115" actId="478"/>
          <ac:grpSpMkLst>
            <pc:docMk/>
            <pc:sldMk cId="3168528496" sldId="285"/>
            <ac:grpSpMk id="2" creationId="{F515746B-3921-F258-DBC3-DB12D5F79C72}"/>
          </ac:grpSpMkLst>
        </pc:grpChg>
        <pc:grpChg chg="add del mod">
          <ac:chgData name="Jorge Vega" userId="08eb9e0f520a18bd" providerId="LiveId" clId="{246E814A-7990-4D87-B9CF-3B7CF08951DA}" dt="2023-05-17T17:56:52.816" v="3110"/>
          <ac:grpSpMkLst>
            <pc:docMk/>
            <pc:sldMk cId="3168528496" sldId="285"/>
            <ac:grpSpMk id="16" creationId="{CA2E34BE-E8E8-207B-CCC9-083E7C55881E}"/>
          </ac:grpSpMkLst>
        </pc:grpChg>
        <pc:grpChg chg="add del mod">
          <ac:chgData name="Jorge Vega" userId="08eb9e0f520a18bd" providerId="LiveId" clId="{246E814A-7990-4D87-B9CF-3B7CF08951DA}" dt="2023-05-17T18:06:55.340" v="3190" actId="478"/>
          <ac:grpSpMkLst>
            <pc:docMk/>
            <pc:sldMk cId="3168528496" sldId="285"/>
            <ac:grpSpMk id="5142" creationId="{9E67705E-2853-4F4E-1CD9-6A58FBEB49A2}"/>
          </ac:grpSpMkLst>
        </pc:grpChg>
        <pc:grpChg chg="add del mod">
          <ac:chgData name="Jorge Vega" userId="08eb9e0f520a18bd" providerId="LiveId" clId="{246E814A-7990-4D87-B9CF-3B7CF08951DA}" dt="2023-05-17T18:06:52.988" v="3188"/>
          <ac:grpSpMkLst>
            <pc:docMk/>
            <pc:sldMk cId="3168528496" sldId="285"/>
            <ac:grpSpMk id="5144" creationId="{9402AC69-56EC-E2F3-B415-40B79C0D92A2}"/>
          </ac:grpSpMkLst>
        </pc:grpChg>
        <pc:grpChg chg="add del mod">
          <ac:chgData name="Jorge Vega" userId="08eb9e0f520a18bd" providerId="LiveId" clId="{246E814A-7990-4D87-B9CF-3B7CF08951DA}" dt="2023-05-17T18:10:02.869" v="3210" actId="165"/>
          <ac:grpSpMkLst>
            <pc:docMk/>
            <pc:sldMk cId="3168528496" sldId="285"/>
            <ac:grpSpMk id="5160" creationId="{F4FAE264-9552-77D5-53E4-573D2BAF5E7B}"/>
          </ac:grpSpMkLst>
        </pc:grpChg>
        <pc:picChg chg="mod">
          <ac:chgData name="Jorge Vega" userId="08eb9e0f520a18bd" providerId="LiveId" clId="{246E814A-7990-4D87-B9CF-3B7CF08951DA}" dt="2023-05-17T18:06:50.346" v="3186" actId="14100"/>
          <ac:picMkLst>
            <pc:docMk/>
            <pc:sldMk cId="3168528496" sldId="285"/>
            <ac:picMk id="4" creationId="{49BBCAEB-2DBE-2062-BEC3-AFE774B46350}"/>
          </ac:picMkLst>
        </pc:picChg>
        <pc:picChg chg="del">
          <ac:chgData name="Jorge Vega" userId="08eb9e0f520a18bd" providerId="LiveId" clId="{246E814A-7990-4D87-B9CF-3B7CF08951DA}" dt="2023-05-17T17:56:08.798" v="3096" actId="478"/>
          <ac:picMkLst>
            <pc:docMk/>
            <pc:sldMk cId="3168528496" sldId="285"/>
            <ac:picMk id="5" creationId="{C36C99C4-D0CC-DF4D-ECEF-80F6BE29F3D4}"/>
          </ac:picMkLst>
        </pc:picChg>
        <pc:picChg chg="mod">
          <ac:chgData name="Jorge Vega" userId="08eb9e0f520a18bd" providerId="LiveId" clId="{246E814A-7990-4D87-B9CF-3B7CF08951DA}" dt="2023-05-17T17:56:50.308" v="3108" actId="14100"/>
          <ac:picMkLst>
            <pc:docMk/>
            <pc:sldMk cId="3168528496" sldId="285"/>
            <ac:picMk id="13" creationId="{05D663D4-F5DD-4695-9368-1F4D243002DC}"/>
          </ac:picMkLst>
        </pc:picChg>
        <pc:picChg chg="mod">
          <ac:chgData name="Jorge Vega" userId="08eb9e0f520a18bd" providerId="LiveId" clId="{246E814A-7990-4D87-B9CF-3B7CF08951DA}" dt="2023-05-17T17:56:50.308" v="3108" actId="14100"/>
          <ac:picMkLst>
            <pc:docMk/>
            <pc:sldMk cId="3168528496" sldId="285"/>
            <ac:picMk id="17" creationId="{3F650A1F-C8CC-00DF-7AA9-856F6A986F25}"/>
          </ac:picMkLst>
        </pc:picChg>
        <pc:picChg chg="mod">
          <ac:chgData name="Jorge Vega" userId="08eb9e0f520a18bd" providerId="LiveId" clId="{246E814A-7990-4D87-B9CF-3B7CF08951DA}" dt="2023-05-17T17:56:51.837" v="3109"/>
          <ac:picMkLst>
            <pc:docMk/>
            <pc:sldMk cId="3168528496" sldId="285"/>
            <ac:picMk id="18" creationId="{4BB5A5FD-256F-3C40-BABB-F8F012E87DB4}"/>
          </ac:picMkLst>
        </pc:picChg>
        <pc:picChg chg="mod">
          <ac:chgData name="Jorge Vega" userId="08eb9e0f520a18bd" providerId="LiveId" clId="{246E814A-7990-4D87-B9CF-3B7CF08951DA}" dt="2023-05-17T17:56:50.308" v="3108" actId="14100"/>
          <ac:picMkLst>
            <pc:docMk/>
            <pc:sldMk cId="3168528496" sldId="285"/>
            <ac:picMk id="19" creationId="{2C0A206B-A209-CC69-4DAE-9EFDFD794E4A}"/>
          </ac:picMkLst>
        </pc:picChg>
        <pc:picChg chg="mod">
          <ac:chgData name="Jorge Vega" userId="08eb9e0f520a18bd" providerId="LiveId" clId="{246E814A-7990-4D87-B9CF-3B7CF08951DA}" dt="2023-05-17T17:56:51.837" v="3109"/>
          <ac:picMkLst>
            <pc:docMk/>
            <pc:sldMk cId="3168528496" sldId="285"/>
            <ac:picMk id="24" creationId="{367771B8-C600-FC9C-1CF6-EB6A210B7C8D}"/>
          </ac:picMkLst>
        </pc:picChg>
        <pc:picChg chg="mod">
          <ac:chgData name="Jorge Vega" userId="08eb9e0f520a18bd" providerId="LiveId" clId="{246E814A-7990-4D87-B9CF-3B7CF08951DA}" dt="2023-05-17T17:56:51.837" v="3109"/>
          <ac:picMkLst>
            <pc:docMk/>
            <pc:sldMk cId="3168528496" sldId="285"/>
            <ac:picMk id="30" creationId="{DB18ECE4-7FE8-2B06-BFC2-7963A722EAB8}"/>
          </ac:picMkLst>
        </pc:picChg>
        <pc:picChg chg="mod">
          <ac:chgData name="Jorge Vega" userId="08eb9e0f520a18bd" providerId="LiveId" clId="{246E814A-7990-4D87-B9CF-3B7CF08951DA}" dt="2023-05-17T17:56:50.308" v="3108" actId="14100"/>
          <ac:picMkLst>
            <pc:docMk/>
            <pc:sldMk cId="3168528496" sldId="285"/>
            <ac:picMk id="44" creationId="{F0B6744E-190C-3AA1-3DDB-F1C2BB902BC4}"/>
          </ac:picMkLst>
        </pc:picChg>
        <pc:picChg chg="add del">
          <ac:chgData name="Jorge Vega" userId="08eb9e0f520a18bd" providerId="LiveId" clId="{246E814A-7990-4D87-B9CF-3B7CF08951DA}" dt="2023-05-17T18:14:50.227" v="3482"/>
          <ac:picMkLst>
            <pc:docMk/>
            <pc:sldMk cId="3168528496" sldId="285"/>
            <ac:picMk id="1034" creationId="{589A41F6-A56F-567C-3B9C-6A94A5E4A4B5}"/>
          </ac:picMkLst>
        </pc:picChg>
        <pc:picChg chg="add mod">
          <ac:chgData name="Jorge Vega" userId="08eb9e0f520a18bd" providerId="LiveId" clId="{246E814A-7990-4D87-B9CF-3B7CF08951DA}" dt="2023-05-17T18:42:30.907" v="4318" actId="1076"/>
          <ac:picMkLst>
            <pc:docMk/>
            <pc:sldMk cId="3168528496" sldId="285"/>
            <ac:picMk id="1036" creationId="{3539C04E-C314-53E6-BC55-751DC9ECA2AE}"/>
          </ac:picMkLst>
        </pc:picChg>
        <pc:picChg chg="mod">
          <ac:chgData name="Jorge Vega" userId="08eb9e0f520a18bd" providerId="LiveId" clId="{246E814A-7990-4D87-B9CF-3B7CF08951DA}" dt="2023-05-17T17:56:51.837" v="3109"/>
          <ac:picMkLst>
            <pc:docMk/>
            <pc:sldMk cId="3168528496" sldId="285"/>
            <ac:picMk id="5120" creationId="{AD44D152-99EF-E82F-E542-2FAC80E50343}"/>
          </ac:picMkLst>
        </pc:picChg>
        <pc:picChg chg="mod">
          <ac:chgData name="Jorge Vega" userId="08eb9e0f520a18bd" providerId="LiveId" clId="{246E814A-7990-4D87-B9CF-3B7CF08951DA}" dt="2023-05-17T17:56:51.837" v="3109"/>
          <ac:picMkLst>
            <pc:docMk/>
            <pc:sldMk cId="3168528496" sldId="285"/>
            <ac:picMk id="5121" creationId="{D3D04774-EC6C-A7A5-6401-BA40EBB7A75B}"/>
          </ac:picMkLst>
        </pc:picChg>
        <pc:picChg chg="mod">
          <ac:chgData name="Jorge Vega" userId="08eb9e0f520a18bd" providerId="LiveId" clId="{246E814A-7990-4D87-B9CF-3B7CF08951DA}" dt="2023-05-17T17:56:50.308" v="3108" actId="14100"/>
          <ac:picMkLst>
            <pc:docMk/>
            <pc:sldMk cId="3168528496" sldId="285"/>
            <ac:picMk id="5122" creationId="{7F1AD29C-479B-F0FF-F29D-A0B4F5FD5FA4}"/>
          </ac:picMkLst>
        </pc:picChg>
        <pc:picChg chg="mod">
          <ac:chgData name="Jorge Vega" userId="08eb9e0f520a18bd" providerId="LiveId" clId="{246E814A-7990-4D87-B9CF-3B7CF08951DA}" dt="2023-05-17T17:56:51.837" v="3109"/>
          <ac:picMkLst>
            <pc:docMk/>
            <pc:sldMk cId="3168528496" sldId="285"/>
            <ac:picMk id="5123" creationId="{BA31D823-F7B2-5C75-21A7-2848344C881B}"/>
          </ac:picMkLst>
        </pc:picChg>
        <pc:picChg chg="mod">
          <ac:chgData name="Jorge Vega" userId="08eb9e0f520a18bd" providerId="LiveId" clId="{246E814A-7990-4D87-B9CF-3B7CF08951DA}" dt="2023-05-17T17:56:50.308" v="3108" actId="14100"/>
          <ac:picMkLst>
            <pc:docMk/>
            <pc:sldMk cId="3168528496" sldId="285"/>
            <ac:picMk id="5124" creationId="{CA5E8B78-1EED-8F3E-3F06-5A258C58716F}"/>
          </ac:picMkLst>
        </pc:picChg>
        <pc:picChg chg="add mod">
          <ac:chgData name="Jorge Vega" userId="08eb9e0f520a18bd" providerId="LiveId" clId="{246E814A-7990-4D87-B9CF-3B7CF08951DA}" dt="2023-05-17T18:14:17.468" v="3480" actId="1076"/>
          <ac:picMkLst>
            <pc:docMk/>
            <pc:sldMk cId="3168528496" sldId="285"/>
            <ac:picMk id="5126" creationId="{FE7FC135-E101-4377-4FCC-227F3FC426F9}"/>
          </ac:picMkLst>
        </pc:picChg>
        <pc:picChg chg="add mod topLvl">
          <ac:chgData name="Jorge Vega" userId="08eb9e0f520a18bd" providerId="LiveId" clId="{246E814A-7990-4D87-B9CF-3B7CF08951DA}" dt="2023-05-17T18:14:13.536" v="3478" actId="1076"/>
          <ac:picMkLst>
            <pc:docMk/>
            <pc:sldMk cId="3168528496" sldId="285"/>
            <ac:picMk id="5127" creationId="{906771EA-7206-2388-D9E8-2EAB4578DA59}"/>
          </ac:picMkLst>
        </pc:picChg>
        <pc:picChg chg="add del mod">
          <ac:chgData name="Jorge Vega" userId="08eb9e0f520a18bd" providerId="LiveId" clId="{246E814A-7990-4D87-B9CF-3B7CF08951DA}" dt="2023-05-17T17:59:02.678" v="3131" actId="478"/>
          <ac:picMkLst>
            <pc:docMk/>
            <pc:sldMk cId="3168528496" sldId="285"/>
            <ac:picMk id="5131" creationId="{8EA52420-CE0B-1880-1104-FDE2BF682048}"/>
          </ac:picMkLst>
        </pc:picChg>
        <pc:picChg chg="add del">
          <ac:chgData name="Jorge Vega" userId="08eb9e0f520a18bd" providerId="LiveId" clId="{246E814A-7990-4D87-B9CF-3B7CF08951DA}" dt="2023-05-17T17:59:14.076" v="3134" actId="478"/>
          <ac:picMkLst>
            <pc:docMk/>
            <pc:sldMk cId="3168528496" sldId="285"/>
            <ac:picMk id="5133" creationId="{CD850C4E-E7A8-302B-92BB-8FEFE1D9B531}"/>
          </ac:picMkLst>
        </pc:picChg>
        <pc:picChg chg="add mod topLvl">
          <ac:chgData name="Jorge Vega" userId="08eb9e0f520a18bd" providerId="LiveId" clId="{246E814A-7990-4D87-B9CF-3B7CF08951DA}" dt="2023-05-17T18:14:13.536" v="3478" actId="1076"/>
          <ac:picMkLst>
            <pc:docMk/>
            <pc:sldMk cId="3168528496" sldId="285"/>
            <ac:picMk id="5135" creationId="{4403B919-C92A-32B2-7367-D44D33C1044F}"/>
          </ac:picMkLst>
        </pc:picChg>
        <pc:picChg chg="add mod topLvl">
          <ac:chgData name="Jorge Vega" userId="08eb9e0f520a18bd" providerId="LiveId" clId="{246E814A-7990-4D87-B9CF-3B7CF08951DA}" dt="2023-05-17T20:05:38.717" v="5362" actId="1076"/>
          <ac:picMkLst>
            <pc:docMk/>
            <pc:sldMk cId="3168528496" sldId="285"/>
            <ac:picMk id="5137" creationId="{2A3AC4AD-EA07-FBFE-7615-E0FDA55D5F8A}"/>
          </ac:picMkLst>
        </pc:picChg>
        <pc:picChg chg="add mod topLvl">
          <ac:chgData name="Jorge Vega" userId="08eb9e0f520a18bd" providerId="LiveId" clId="{246E814A-7990-4D87-B9CF-3B7CF08951DA}" dt="2023-05-17T18:14:13.536" v="3478" actId="1076"/>
          <ac:picMkLst>
            <pc:docMk/>
            <pc:sldMk cId="3168528496" sldId="285"/>
            <ac:picMk id="5139" creationId="{DDB7DC7B-C8D9-5DAE-9541-D0AE5830DC9A}"/>
          </ac:picMkLst>
        </pc:picChg>
        <pc:picChg chg="add mod topLvl">
          <ac:chgData name="Jorge Vega" userId="08eb9e0f520a18bd" providerId="LiveId" clId="{246E814A-7990-4D87-B9CF-3B7CF08951DA}" dt="2023-05-17T18:14:13.536" v="3478" actId="1076"/>
          <ac:picMkLst>
            <pc:docMk/>
            <pc:sldMk cId="3168528496" sldId="285"/>
            <ac:picMk id="5141" creationId="{8985B2C7-CDE3-67E7-ECA1-DDB450F21A21}"/>
          </ac:picMkLst>
        </pc:picChg>
        <pc:picChg chg="mod">
          <ac:chgData name="Jorge Vega" userId="08eb9e0f520a18bd" providerId="LiveId" clId="{246E814A-7990-4D87-B9CF-3B7CF08951DA}" dt="2023-05-17T18:06:51.908" v="3187"/>
          <ac:picMkLst>
            <pc:docMk/>
            <pc:sldMk cId="3168528496" sldId="285"/>
            <ac:picMk id="5145" creationId="{6EF877B4-B84E-BFD5-EC07-63309FAF9C80}"/>
          </ac:picMkLst>
        </pc:picChg>
        <pc:picChg chg="add mod">
          <ac:chgData name="Jorge Vega" userId="08eb9e0f520a18bd" providerId="LiveId" clId="{246E814A-7990-4D87-B9CF-3B7CF08951DA}" dt="2023-05-17T18:14:13.536" v="3478" actId="1076"/>
          <ac:picMkLst>
            <pc:docMk/>
            <pc:sldMk cId="3168528496" sldId="285"/>
            <ac:picMk id="5159" creationId="{CF55A1A7-4F67-A11D-2C2D-C53C158DB16F}"/>
          </ac:picMkLst>
        </pc:picChg>
        <pc:picChg chg="add mod ord">
          <ac:chgData name="Jorge Vega" userId="08eb9e0f520a18bd" providerId="LiveId" clId="{246E814A-7990-4D87-B9CF-3B7CF08951DA}" dt="2023-05-17T20:05:47.788" v="5368" actId="1076"/>
          <ac:picMkLst>
            <pc:docMk/>
            <pc:sldMk cId="3168528496" sldId="285"/>
            <ac:picMk id="5161" creationId="{09D17143-6818-19D1-C301-EF36981A1A17}"/>
          </ac:picMkLst>
        </pc:picChg>
        <pc:cxnChg chg="del">
          <ac:chgData name="Jorge Vega" userId="08eb9e0f520a18bd" providerId="LiveId" clId="{246E814A-7990-4D87-B9CF-3B7CF08951DA}" dt="2023-05-17T17:56:12.078" v="3097" actId="478"/>
          <ac:cxnSpMkLst>
            <pc:docMk/>
            <pc:sldMk cId="3168528496" sldId="285"/>
            <ac:cxnSpMk id="47" creationId="{E09692F3-CFA8-E9BB-9E5B-359AD5CE5499}"/>
          </ac:cxnSpMkLst>
        </pc:cxnChg>
      </pc:sldChg>
      <pc:sldChg chg="addSp delSp modSp add mod">
        <pc:chgData name="Jorge Vega" userId="08eb9e0f520a18bd" providerId="LiveId" clId="{246E814A-7990-4D87-B9CF-3B7CF08951DA}" dt="2023-05-17T20:02:22.562" v="5346" actId="20577"/>
        <pc:sldMkLst>
          <pc:docMk/>
          <pc:sldMk cId="1562374738" sldId="286"/>
        </pc:sldMkLst>
        <pc:spChg chg="mod">
          <ac:chgData name="Jorge Vega" userId="08eb9e0f520a18bd" providerId="LiveId" clId="{246E814A-7990-4D87-B9CF-3B7CF08951DA}" dt="2023-05-17T20:02:22.562" v="5346" actId="20577"/>
          <ac:spMkLst>
            <pc:docMk/>
            <pc:sldMk cId="1562374738" sldId="286"/>
            <ac:spMk id="3" creationId="{E7474050-14B5-8416-2DBC-39594B9BE59F}"/>
          </ac:spMkLst>
        </pc:spChg>
        <pc:spChg chg="mod">
          <ac:chgData name="Jorge Vega" userId="08eb9e0f520a18bd" providerId="LiveId" clId="{246E814A-7990-4D87-B9CF-3B7CF08951DA}" dt="2023-05-17T18:16:26.911" v="3495" actId="1076"/>
          <ac:spMkLst>
            <pc:docMk/>
            <pc:sldMk cId="1562374738" sldId="286"/>
            <ac:spMk id="6" creationId="{A1176A67-F5C1-F022-E38E-211A737EC254}"/>
          </ac:spMkLst>
        </pc:spChg>
        <pc:spChg chg="add mod">
          <ac:chgData name="Jorge Vega" userId="08eb9e0f520a18bd" providerId="LiveId" clId="{246E814A-7990-4D87-B9CF-3B7CF08951DA}" dt="2023-05-17T18:23:51.866" v="3634" actId="1076"/>
          <ac:spMkLst>
            <pc:docMk/>
            <pc:sldMk cId="1562374738" sldId="286"/>
            <ac:spMk id="9" creationId="{52A18032-14C5-4769-A618-25726A7F17A9}"/>
          </ac:spMkLst>
        </pc:spChg>
        <pc:spChg chg="add mod">
          <ac:chgData name="Jorge Vega" userId="08eb9e0f520a18bd" providerId="LiveId" clId="{246E814A-7990-4D87-B9CF-3B7CF08951DA}" dt="2023-05-17T18:24:35.728" v="3645" actId="14100"/>
          <ac:spMkLst>
            <pc:docMk/>
            <pc:sldMk cId="1562374738" sldId="286"/>
            <ac:spMk id="11" creationId="{81E0322E-A9B4-65CF-5592-A94A6133146C}"/>
          </ac:spMkLst>
        </pc:spChg>
        <pc:spChg chg="add mod">
          <ac:chgData name="Jorge Vega" userId="08eb9e0f520a18bd" providerId="LiveId" clId="{246E814A-7990-4D87-B9CF-3B7CF08951DA}" dt="2023-05-17T18:31:54.587" v="3841" actId="6549"/>
          <ac:spMkLst>
            <pc:docMk/>
            <pc:sldMk cId="1562374738" sldId="286"/>
            <ac:spMk id="13" creationId="{1E0B67ED-6B9A-2357-05EE-C9F44CBF19BC}"/>
          </ac:spMkLst>
        </pc:spChg>
        <pc:spChg chg="add mod ord">
          <ac:chgData name="Jorge Vega" userId="08eb9e0f520a18bd" providerId="LiveId" clId="{246E814A-7990-4D87-B9CF-3B7CF08951DA}" dt="2023-05-17T18:30:20.648" v="3791" actId="14100"/>
          <ac:spMkLst>
            <pc:docMk/>
            <pc:sldMk cId="1562374738" sldId="286"/>
            <ac:spMk id="15" creationId="{19989BD4-D38E-F314-85A4-8FA5FC17AB9F}"/>
          </ac:spMkLst>
        </pc:spChg>
        <pc:spChg chg="add mod">
          <ac:chgData name="Jorge Vega" userId="08eb9e0f520a18bd" providerId="LiveId" clId="{246E814A-7990-4D87-B9CF-3B7CF08951DA}" dt="2023-05-17T18:29:35.408" v="3784" actId="1036"/>
          <ac:spMkLst>
            <pc:docMk/>
            <pc:sldMk cId="1562374738" sldId="286"/>
            <ac:spMk id="16" creationId="{B2C7E5E7-B43C-28B0-AB07-53285FB54BDF}"/>
          </ac:spMkLst>
        </pc:spChg>
        <pc:spChg chg="add mod">
          <ac:chgData name="Jorge Vega" userId="08eb9e0f520a18bd" providerId="LiveId" clId="{246E814A-7990-4D87-B9CF-3B7CF08951DA}" dt="2023-05-17T18:29:39.298" v="3786" actId="1076"/>
          <ac:spMkLst>
            <pc:docMk/>
            <pc:sldMk cId="1562374738" sldId="286"/>
            <ac:spMk id="17" creationId="{45050C98-6023-E6F3-53B2-D45F973EE39C}"/>
          </ac:spMkLst>
        </pc:spChg>
        <pc:spChg chg="add mod">
          <ac:chgData name="Jorge Vega" userId="08eb9e0f520a18bd" providerId="LiveId" clId="{246E814A-7990-4D87-B9CF-3B7CF08951DA}" dt="2023-05-17T18:30:41.113" v="3803" actId="14100"/>
          <ac:spMkLst>
            <pc:docMk/>
            <pc:sldMk cId="1562374738" sldId="286"/>
            <ac:spMk id="18" creationId="{74DF7D94-408A-359E-5674-EFD11108ADC1}"/>
          </ac:spMkLst>
        </pc:spChg>
        <pc:spChg chg="add mod">
          <ac:chgData name="Jorge Vega" userId="08eb9e0f520a18bd" providerId="LiveId" clId="{246E814A-7990-4D87-B9CF-3B7CF08951DA}" dt="2023-05-17T18:31:32.330" v="3830" actId="1076"/>
          <ac:spMkLst>
            <pc:docMk/>
            <pc:sldMk cId="1562374738" sldId="286"/>
            <ac:spMk id="19" creationId="{2392F8B9-E554-8E3E-4880-3A0EBF682DBF}"/>
          </ac:spMkLst>
        </pc:spChg>
        <pc:spChg chg="mod">
          <ac:chgData name="Jorge Vega" userId="08eb9e0f520a18bd" providerId="LiveId" clId="{246E814A-7990-4D87-B9CF-3B7CF08951DA}" dt="2023-05-17T18:16:26.911" v="3495" actId="1076"/>
          <ac:spMkLst>
            <pc:docMk/>
            <pc:sldMk cId="1562374738" sldId="286"/>
            <ac:spMk id="5143" creationId="{096EBA73-E898-CB61-7E90-F98287BE63A8}"/>
          </ac:spMkLst>
        </pc:spChg>
        <pc:picChg chg="add mod modCrop">
          <ac:chgData name="Jorge Vega" userId="08eb9e0f520a18bd" providerId="LiveId" clId="{246E814A-7990-4D87-B9CF-3B7CF08951DA}" dt="2023-05-17T18:27:56.033" v="3731" actId="1035"/>
          <ac:picMkLst>
            <pc:docMk/>
            <pc:sldMk cId="1562374738" sldId="286"/>
            <ac:picMk id="4" creationId="{947C0777-A8A2-88A8-20A9-16CDA794CAB4}"/>
          </ac:picMkLst>
        </pc:picChg>
        <pc:picChg chg="add mod modCrop">
          <ac:chgData name="Jorge Vega" userId="08eb9e0f520a18bd" providerId="LiveId" clId="{246E814A-7990-4D87-B9CF-3B7CF08951DA}" dt="2023-05-17T18:27:52.909" v="3725" actId="1076"/>
          <ac:picMkLst>
            <pc:docMk/>
            <pc:sldMk cId="1562374738" sldId="286"/>
            <ac:picMk id="5" creationId="{F67355D6-EFBA-2035-3F18-DAE99669F0F6}"/>
          </ac:picMkLst>
        </pc:picChg>
        <pc:picChg chg="add mod">
          <ac:chgData name="Jorge Vega" userId="08eb9e0f520a18bd" providerId="LiveId" clId="{246E814A-7990-4D87-B9CF-3B7CF08951DA}" dt="2023-05-17T18:23:37.756" v="3629" actId="1076"/>
          <ac:picMkLst>
            <pc:docMk/>
            <pc:sldMk cId="1562374738" sldId="286"/>
            <ac:picMk id="8" creationId="{169A7837-28A8-E8C5-7E40-AB912971CBAE}"/>
          </ac:picMkLst>
        </pc:picChg>
        <pc:picChg chg="add mod">
          <ac:chgData name="Jorge Vega" userId="08eb9e0f520a18bd" providerId="LiveId" clId="{246E814A-7990-4D87-B9CF-3B7CF08951DA}" dt="2023-05-17T18:24:04.563" v="3638" actId="1076"/>
          <ac:picMkLst>
            <pc:docMk/>
            <pc:sldMk cId="1562374738" sldId="286"/>
            <ac:picMk id="10" creationId="{B547F0C2-F4CA-CA54-2BF6-2E193C228242}"/>
          </ac:picMkLst>
        </pc:picChg>
        <pc:picChg chg="add del mod">
          <ac:chgData name="Jorge Vega" userId="08eb9e0f520a18bd" providerId="LiveId" clId="{246E814A-7990-4D87-B9CF-3B7CF08951DA}" dt="2023-05-17T18:24:44.264" v="3647"/>
          <ac:picMkLst>
            <pc:docMk/>
            <pc:sldMk cId="1562374738" sldId="286"/>
            <ac:picMk id="12" creationId="{24D3ABBF-AD2E-D0DB-1834-6960B5F3D9EE}"/>
          </ac:picMkLst>
        </pc:picChg>
        <pc:picChg chg="add mod modCrop">
          <ac:chgData name="Jorge Vega" userId="08eb9e0f520a18bd" providerId="LiveId" clId="{246E814A-7990-4D87-B9CF-3B7CF08951DA}" dt="2023-05-17T18:28:15.838" v="3736" actId="1076"/>
          <ac:picMkLst>
            <pc:docMk/>
            <pc:sldMk cId="1562374738" sldId="286"/>
            <ac:picMk id="14" creationId="{874D7F90-68EC-464B-5871-20A056CCDFAF}"/>
          </ac:picMkLst>
        </pc:picChg>
        <pc:picChg chg="add del">
          <ac:chgData name="Jorge Vega" userId="08eb9e0f520a18bd" providerId="LiveId" clId="{246E814A-7990-4D87-B9CF-3B7CF08951DA}" dt="2023-05-17T18:16:22.426" v="3494" actId="478"/>
          <ac:picMkLst>
            <pc:docMk/>
            <pc:sldMk cId="1562374738" sldId="286"/>
            <ac:picMk id="1036" creationId="{3539C04E-C314-53E6-BC55-751DC9ECA2AE}"/>
          </ac:picMkLst>
        </pc:picChg>
        <pc:picChg chg="del">
          <ac:chgData name="Jorge Vega" userId="08eb9e0f520a18bd" providerId="LiveId" clId="{246E814A-7990-4D87-B9CF-3B7CF08951DA}" dt="2023-05-17T18:16:10.769" v="3491" actId="478"/>
          <ac:picMkLst>
            <pc:docMk/>
            <pc:sldMk cId="1562374738" sldId="286"/>
            <ac:picMk id="5126" creationId="{FE7FC135-E101-4377-4FCC-227F3FC426F9}"/>
          </ac:picMkLst>
        </pc:picChg>
        <pc:picChg chg="mod">
          <ac:chgData name="Jorge Vega" userId="08eb9e0f520a18bd" providerId="LiveId" clId="{246E814A-7990-4D87-B9CF-3B7CF08951DA}" dt="2023-05-17T18:16:26.911" v="3495" actId="1076"/>
          <ac:picMkLst>
            <pc:docMk/>
            <pc:sldMk cId="1562374738" sldId="286"/>
            <ac:picMk id="5127" creationId="{906771EA-7206-2388-D9E8-2EAB4578DA59}"/>
          </ac:picMkLst>
        </pc:picChg>
        <pc:picChg chg="mod">
          <ac:chgData name="Jorge Vega" userId="08eb9e0f520a18bd" providerId="LiveId" clId="{246E814A-7990-4D87-B9CF-3B7CF08951DA}" dt="2023-05-17T18:16:26.911" v="3495" actId="1076"/>
          <ac:picMkLst>
            <pc:docMk/>
            <pc:sldMk cId="1562374738" sldId="286"/>
            <ac:picMk id="5135" creationId="{4403B919-C92A-32B2-7367-D44D33C1044F}"/>
          </ac:picMkLst>
        </pc:picChg>
        <pc:picChg chg="mod">
          <ac:chgData name="Jorge Vega" userId="08eb9e0f520a18bd" providerId="LiveId" clId="{246E814A-7990-4D87-B9CF-3B7CF08951DA}" dt="2023-05-17T18:16:26.911" v="3495" actId="1076"/>
          <ac:picMkLst>
            <pc:docMk/>
            <pc:sldMk cId="1562374738" sldId="286"/>
            <ac:picMk id="5137" creationId="{2A3AC4AD-EA07-FBFE-7615-E0FDA55D5F8A}"/>
          </ac:picMkLst>
        </pc:picChg>
        <pc:picChg chg="mod">
          <ac:chgData name="Jorge Vega" userId="08eb9e0f520a18bd" providerId="LiveId" clId="{246E814A-7990-4D87-B9CF-3B7CF08951DA}" dt="2023-05-17T18:16:26.911" v="3495" actId="1076"/>
          <ac:picMkLst>
            <pc:docMk/>
            <pc:sldMk cId="1562374738" sldId="286"/>
            <ac:picMk id="5139" creationId="{DDB7DC7B-C8D9-5DAE-9541-D0AE5830DC9A}"/>
          </ac:picMkLst>
        </pc:picChg>
        <pc:picChg chg="mod">
          <ac:chgData name="Jorge Vega" userId="08eb9e0f520a18bd" providerId="LiveId" clId="{246E814A-7990-4D87-B9CF-3B7CF08951DA}" dt="2023-05-17T18:16:26.911" v="3495" actId="1076"/>
          <ac:picMkLst>
            <pc:docMk/>
            <pc:sldMk cId="1562374738" sldId="286"/>
            <ac:picMk id="5141" creationId="{8985B2C7-CDE3-67E7-ECA1-DDB450F21A21}"/>
          </ac:picMkLst>
        </pc:picChg>
        <pc:picChg chg="mod">
          <ac:chgData name="Jorge Vega" userId="08eb9e0f520a18bd" providerId="LiveId" clId="{246E814A-7990-4D87-B9CF-3B7CF08951DA}" dt="2023-05-17T18:16:26.911" v="3495" actId="1076"/>
          <ac:picMkLst>
            <pc:docMk/>
            <pc:sldMk cId="1562374738" sldId="286"/>
            <ac:picMk id="5159" creationId="{CF55A1A7-4F67-A11D-2C2D-C53C158DB16F}"/>
          </ac:picMkLst>
        </pc:picChg>
      </pc:sldChg>
      <pc:sldChg chg="addSp delSp modSp add mod">
        <pc:chgData name="Jorge Vega" userId="08eb9e0f520a18bd" providerId="LiveId" clId="{246E814A-7990-4D87-B9CF-3B7CF08951DA}" dt="2023-05-24T00:35:31.804" v="5815" actId="1076"/>
        <pc:sldMkLst>
          <pc:docMk/>
          <pc:sldMk cId="716952870" sldId="287"/>
        </pc:sldMkLst>
        <pc:spChg chg="add mod ord">
          <ac:chgData name="Jorge Vega" userId="08eb9e0f520a18bd" providerId="LiveId" clId="{246E814A-7990-4D87-B9CF-3B7CF08951DA}" dt="2023-05-17T19:49:30.548" v="5177" actId="13822"/>
          <ac:spMkLst>
            <pc:docMk/>
            <pc:sldMk cId="716952870" sldId="287"/>
            <ac:spMk id="2" creationId="{6A0C8276-69C3-32A4-CEE0-5AE9EB692DE1}"/>
          </ac:spMkLst>
        </pc:spChg>
        <pc:spChg chg="mod">
          <ac:chgData name="Jorge Vega" userId="08eb9e0f520a18bd" providerId="LiveId" clId="{246E814A-7990-4D87-B9CF-3B7CF08951DA}" dt="2023-05-17T19:48:36.989" v="5164" actId="33524"/>
          <ac:spMkLst>
            <pc:docMk/>
            <pc:sldMk cId="716952870" sldId="287"/>
            <ac:spMk id="3" creationId="{E7474050-14B5-8416-2DBC-39594B9BE59F}"/>
          </ac:spMkLst>
        </pc:spChg>
        <pc:spChg chg="mod">
          <ac:chgData name="Jorge Vega" userId="08eb9e0f520a18bd" providerId="LiveId" clId="{246E814A-7990-4D87-B9CF-3B7CF08951DA}" dt="2023-05-17T18:39:06.749" v="4250" actId="1035"/>
          <ac:spMkLst>
            <pc:docMk/>
            <pc:sldMk cId="716952870" sldId="287"/>
            <ac:spMk id="6" creationId="{A1176A67-F5C1-F022-E38E-211A737EC254}"/>
          </ac:spMkLst>
        </pc:spChg>
        <pc:spChg chg="add mod">
          <ac:chgData name="Jorge Vega" userId="08eb9e0f520a18bd" providerId="LiveId" clId="{246E814A-7990-4D87-B9CF-3B7CF08951DA}" dt="2023-05-24T00:35:22.094" v="5808" actId="208"/>
          <ac:spMkLst>
            <pc:docMk/>
            <pc:sldMk cId="716952870" sldId="287"/>
            <ac:spMk id="7" creationId="{69ADBE5D-7FCB-044B-8BC3-49C0FD962D83}"/>
          </ac:spMkLst>
        </pc:spChg>
        <pc:spChg chg="mod">
          <ac:chgData name="Jorge Vega" userId="08eb9e0f520a18bd" providerId="LiveId" clId="{246E814A-7990-4D87-B9CF-3B7CF08951DA}" dt="2023-05-17T19:53:17.701" v="5277" actId="164"/>
          <ac:spMkLst>
            <pc:docMk/>
            <pc:sldMk cId="716952870" sldId="287"/>
            <ac:spMk id="9" creationId="{52A18032-14C5-4769-A618-25726A7F17A9}"/>
          </ac:spMkLst>
        </pc:spChg>
        <pc:spChg chg="mod">
          <ac:chgData name="Jorge Vega" userId="08eb9e0f520a18bd" providerId="LiveId" clId="{246E814A-7990-4D87-B9CF-3B7CF08951DA}" dt="2023-05-17T19:53:17.701" v="5277" actId="164"/>
          <ac:spMkLst>
            <pc:docMk/>
            <pc:sldMk cId="716952870" sldId="287"/>
            <ac:spMk id="11" creationId="{81E0322E-A9B4-65CF-5592-A94A6133146C}"/>
          </ac:spMkLst>
        </pc:spChg>
        <pc:spChg chg="del mod">
          <ac:chgData name="Jorge Vega" userId="08eb9e0f520a18bd" providerId="LiveId" clId="{246E814A-7990-4D87-B9CF-3B7CF08951DA}" dt="2023-05-17T18:43:36.988" v="4337" actId="478"/>
          <ac:spMkLst>
            <pc:docMk/>
            <pc:sldMk cId="716952870" sldId="287"/>
            <ac:spMk id="13" creationId="{1E0B67ED-6B9A-2357-05EE-C9F44CBF19BC}"/>
          </ac:spMkLst>
        </pc:spChg>
        <pc:spChg chg="del">
          <ac:chgData name="Jorge Vega" userId="08eb9e0f520a18bd" providerId="LiveId" clId="{246E814A-7990-4D87-B9CF-3B7CF08951DA}" dt="2023-05-17T18:35:13.188" v="4072" actId="478"/>
          <ac:spMkLst>
            <pc:docMk/>
            <pc:sldMk cId="716952870" sldId="287"/>
            <ac:spMk id="15" creationId="{19989BD4-D38E-F314-85A4-8FA5FC17AB9F}"/>
          </ac:spMkLst>
        </pc:spChg>
        <pc:spChg chg="del">
          <ac:chgData name="Jorge Vega" userId="08eb9e0f520a18bd" providerId="LiveId" clId="{246E814A-7990-4D87-B9CF-3B7CF08951DA}" dt="2023-05-17T18:35:16.278" v="4073" actId="478"/>
          <ac:spMkLst>
            <pc:docMk/>
            <pc:sldMk cId="716952870" sldId="287"/>
            <ac:spMk id="16" creationId="{B2C7E5E7-B43C-28B0-AB07-53285FB54BDF}"/>
          </ac:spMkLst>
        </pc:spChg>
        <pc:spChg chg="del mod">
          <ac:chgData name="Jorge Vega" userId="08eb9e0f520a18bd" providerId="LiveId" clId="{246E814A-7990-4D87-B9CF-3B7CF08951DA}" dt="2023-05-17T18:41:32.697" v="4302" actId="478"/>
          <ac:spMkLst>
            <pc:docMk/>
            <pc:sldMk cId="716952870" sldId="287"/>
            <ac:spMk id="17" creationId="{45050C98-6023-E6F3-53B2-D45F973EE39C}"/>
          </ac:spMkLst>
        </pc:spChg>
        <pc:spChg chg="del mod">
          <ac:chgData name="Jorge Vega" userId="08eb9e0f520a18bd" providerId="LiveId" clId="{246E814A-7990-4D87-B9CF-3B7CF08951DA}" dt="2023-05-17T18:43:36.988" v="4337" actId="478"/>
          <ac:spMkLst>
            <pc:docMk/>
            <pc:sldMk cId="716952870" sldId="287"/>
            <ac:spMk id="18" creationId="{74DF7D94-408A-359E-5674-EFD11108ADC1}"/>
          </ac:spMkLst>
        </pc:spChg>
        <pc:spChg chg="del mod">
          <ac:chgData name="Jorge Vega" userId="08eb9e0f520a18bd" providerId="LiveId" clId="{246E814A-7990-4D87-B9CF-3B7CF08951DA}" dt="2023-05-17T18:43:36.988" v="4337" actId="478"/>
          <ac:spMkLst>
            <pc:docMk/>
            <pc:sldMk cId="716952870" sldId="287"/>
            <ac:spMk id="19" creationId="{2392F8B9-E554-8E3E-4880-3A0EBF682DBF}"/>
          </ac:spMkLst>
        </pc:spChg>
        <pc:spChg chg="add del mod">
          <ac:chgData name="Jorge Vega" userId="08eb9e0f520a18bd" providerId="LiveId" clId="{246E814A-7990-4D87-B9CF-3B7CF08951DA}" dt="2023-05-17T18:43:36.988" v="4337" actId="478"/>
          <ac:spMkLst>
            <pc:docMk/>
            <pc:sldMk cId="716952870" sldId="287"/>
            <ac:spMk id="21" creationId="{F17D0D96-09BA-DDC8-6D81-5575677B467B}"/>
          </ac:spMkLst>
        </pc:spChg>
        <pc:spChg chg="add del mod">
          <ac:chgData name="Jorge Vega" userId="08eb9e0f520a18bd" providerId="LiveId" clId="{246E814A-7990-4D87-B9CF-3B7CF08951DA}" dt="2023-05-17T18:43:36.988" v="4337" actId="478"/>
          <ac:spMkLst>
            <pc:docMk/>
            <pc:sldMk cId="716952870" sldId="287"/>
            <ac:spMk id="22" creationId="{F64DE8C3-07B8-6F92-1EAE-40E1828B507F}"/>
          </ac:spMkLst>
        </pc:spChg>
        <pc:spChg chg="add del mod">
          <ac:chgData name="Jorge Vega" userId="08eb9e0f520a18bd" providerId="LiveId" clId="{246E814A-7990-4D87-B9CF-3B7CF08951DA}" dt="2023-05-17T18:42:48.277" v="4326"/>
          <ac:spMkLst>
            <pc:docMk/>
            <pc:sldMk cId="716952870" sldId="287"/>
            <ac:spMk id="23" creationId="{51E9FF36-74D6-BB9B-ABBA-7BD7F55B0817}"/>
          </ac:spMkLst>
        </pc:spChg>
        <pc:spChg chg="add del mod">
          <ac:chgData name="Jorge Vega" userId="08eb9e0f520a18bd" providerId="LiveId" clId="{246E814A-7990-4D87-B9CF-3B7CF08951DA}" dt="2023-05-17T18:43:36.988" v="4337" actId="478"/>
          <ac:spMkLst>
            <pc:docMk/>
            <pc:sldMk cId="716952870" sldId="287"/>
            <ac:spMk id="24" creationId="{0CF2480B-50FB-5086-B94C-A146240C11BB}"/>
          </ac:spMkLst>
        </pc:spChg>
        <pc:spChg chg="add del mod">
          <ac:chgData name="Jorge Vega" userId="08eb9e0f520a18bd" providerId="LiveId" clId="{246E814A-7990-4D87-B9CF-3B7CF08951DA}" dt="2023-05-17T18:43:36.988" v="4337" actId="478"/>
          <ac:spMkLst>
            <pc:docMk/>
            <pc:sldMk cId="716952870" sldId="287"/>
            <ac:spMk id="25" creationId="{81FAEC88-5389-2ECB-1596-94783E8225B9}"/>
          </ac:spMkLst>
        </pc:spChg>
        <pc:spChg chg="mod">
          <ac:chgData name="Jorge Vega" userId="08eb9e0f520a18bd" providerId="LiveId" clId="{246E814A-7990-4D87-B9CF-3B7CF08951DA}" dt="2023-05-17T19:53:20.429" v="5278"/>
          <ac:spMkLst>
            <pc:docMk/>
            <pc:sldMk cId="716952870" sldId="287"/>
            <ac:spMk id="32" creationId="{2D330E4D-E1A3-722A-13B0-67D16A845B25}"/>
          </ac:spMkLst>
        </pc:spChg>
        <pc:spChg chg="mod">
          <ac:chgData name="Jorge Vega" userId="08eb9e0f520a18bd" providerId="LiveId" clId="{246E814A-7990-4D87-B9CF-3B7CF08951DA}" dt="2023-05-17T19:53:20.429" v="5278"/>
          <ac:spMkLst>
            <pc:docMk/>
            <pc:sldMk cId="716952870" sldId="287"/>
            <ac:spMk id="33" creationId="{A5469FD1-DA01-4A94-7584-5507A179B5B8}"/>
          </ac:spMkLst>
        </pc:spChg>
        <pc:spChg chg="del mod">
          <ac:chgData name="Jorge Vega" userId="08eb9e0f520a18bd" providerId="LiveId" clId="{246E814A-7990-4D87-B9CF-3B7CF08951DA}" dt="2023-05-17T19:49:08.087" v="5168" actId="478"/>
          <ac:spMkLst>
            <pc:docMk/>
            <pc:sldMk cId="716952870" sldId="287"/>
            <ac:spMk id="5143" creationId="{096EBA73-E898-CB61-7E90-F98287BE63A8}"/>
          </ac:spMkLst>
        </pc:spChg>
        <pc:grpChg chg="add del mod">
          <ac:chgData name="Jorge Vega" userId="08eb9e0f520a18bd" providerId="LiveId" clId="{246E814A-7990-4D87-B9CF-3B7CF08951DA}" dt="2023-05-17T19:53:25.228" v="5281" actId="478"/>
          <ac:grpSpMkLst>
            <pc:docMk/>
            <pc:sldMk cId="716952870" sldId="287"/>
            <ac:grpSpMk id="29" creationId="{6C19FAC9-4486-2DD2-7CC4-55280EECAB92}"/>
          </ac:grpSpMkLst>
        </pc:grpChg>
        <pc:grpChg chg="add del mod">
          <ac:chgData name="Jorge Vega" userId="08eb9e0f520a18bd" providerId="LiveId" clId="{246E814A-7990-4D87-B9CF-3B7CF08951DA}" dt="2023-05-17T19:53:21.460" v="5279"/>
          <ac:grpSpMkLst>
            <pc:docMk/>
            <pc:sldMk cId="716952870" sldId="287"/>
            <ac:grpSpMk id="30" creationId="{450BA406-B5DD-6EF5-5D25-12A2A010CEAD}"/>
          </ac:grpSpMkLst>
        </pc:grpChg>
        <pc:picChg chg="del mod modCrop">
          <ac:chgData name="Jorge Vega" userId="08eb9e0f520a18bd" providerId="LiveId" clId="{246E814A-7990-4D87-B9CF-3B7CF08951DA}" dt="2023-05-17T18:43:36.988" v="4337" actId="478"/>
          <ac:picMkLst>
            <pc:docMk/>
            <pc:sldMk cId="716952870" sldId="287"/>
            <ac:picMk id="4" creationId="{947C0777-A8A2-88A8-20A9-16CDA794CAB4}"/>
          </ac:picMkLst>
        </pc:picChg>
        <pc:picChg chg="del mod">
          <ac:chgData name="Jorge Vega" userId="08eb9e0f520a18bd" providerId="LiveId" clId="{246E814A-7990-4D87-B9CF-3B7CF08951DA}" dt="2023-05-17T18:43:36.988" v="4337" actId="478"/>
          <ac:picMkLst>
            <pc:docMk/>
            <pc:sldMk cId="716952870" sldId="287"/>
            <ac:picMk id="5" creationId="{F67355D6-EFBA-2035-3F18-DAE99669F0F6}"/>
          </ac:picMkLst>
        </pc:picChg>
        <pc:picChg chg="add del mod">
          <ac:chgData name="Jorge Vega" userId="08eb9e0f520a18bd" providerId="LiveId" clId="{246E814A-7990-4D87-B9CF-3B7CF08951DA}" dt="2023-05-17T18:43:36.988" v="4337" actId="478"/>
          <ac:picMkLst>
            <pc:docMk/>
            <pc:sldMk cId="716952870" sldId="287"/>
            <ac:picMk id="7" creationId="{268F8C5A-EA5B-00E0-D7F7-8376C761E2D9}"/>
          </ac:picMkLst>
        </pc:picChg>
        <pc:picChg chg="mod">
          <ac:chgData name="Jorge Vega" userId="08eb9e0f520a18bd" providerId="LiveId" clId="{246E814A-7990-4D87-B9CF-3B7CF08951DA}" dt="2023-05-17T19:53:17.701" v="5277" actId="164"/>
          <ac:picMkLst>
            <pc:docMk/>
            <pc:sldMk cId="716952870" sldId="287"/>
            <ac:picMk id="8" creationId="{169A7837-28A8-E8C5-7E40-AB912971CBAE}"/>
          </ac:picMkLst>
        </pc:picChg>
        <pc:picChg chg="add mod">
          <ac:chgData name="Jorge Vega" userId="08eb9e0f520a18bd" providerId="LiveId" clId="{246E814A-7990-4D87-B9CF-3B7CF08951DA}" dt="2023-05-24T00:35:31.804" v="5815" actId="1076"/>
          <ac:picMkLst>
            <pc:docMk/>
            <pc:sldMk cId="716952870" sldId="287"/>
            <ac:picMk id="9" creationId="{08B1B325-897D-FA91-E211-115C705E3FC0}"/>
          </ac:picMkLst>
        </pc:picChg>
        <pc:picChg chg="mod">
          <ac:chgData name="Jorge Vega" userId="08eb9e0f520a18bd" providerId="LiveId" clId="{246E814A-7990-4D87-B9CF-3B7CF08951DA}" dt="2023-05-17T18:39:06.749" v="4250" actId="1035"/>
          <ac:picMkLst>
            <pc:docMk/>
            <pc:sldMk cId="716952870" sldId="287"/>
            <ac:picMk id="10" creationId="{B547F0C2-F4CA-CA54-2BF6-2E193C228242}"/>
          </ac:picMkLst>
        </pc:picChg>
        <pc:picChg chg="add del mod">
          <ac:chgData name="Jorge Vega" userId="08eb9e0f520a18bd" providerId="LiveId" clId="{246E814A-7990-4D87-B9CF-3B7CF08951DA}" dt="2023-05-17T18:43:36.988" v="4337" actId="478"/>
          <ac:picMkLst>
            <pc:docMk/>
            <pc:sldMk cId="716952870" sldId="287"/>
            <ac:picMk id="12" creationId="{A52D0580-4C9A-2149-1353-27E0C205B52E}"/>
          </ac:picMkLst>
        </pc:picChg>
        <pc:picChg chg="del mod">
          <ac:chgData name="Jorge Vega" userId="08eb9e0f520a18bd" providerId="LiveId" clId="{246E814A-7990-4D87-B9CF-3B7CF08951DA}" dt="2023-05-17T18:41:26.170" v="4299" actId="478"/>
          <ac:picMkLst>
            <pc:docMk/>
            <pc:sldMk cId="716952870" sldId="287"/>
            <ac:picMk id="14" creationId="{874D7F90-68EC-464B-5871-20A056CCDFAF}"/>
          </ac:picMkLst>
        </pc:picChg>
        <pc:picChg chg="add del mod">
          <ac:chgData name="Jorge Vega" userId="08eb9e0f520a18bd" providerId="LiveId" clId="{246E814A-7990-4D87-B9CF-3B7CF08951DA}" dt="2023-05-17T18:42:14.897" v="4316"/>
          <ac:picMkLst>
            <pc:docMk/>
            <pc:sldMk cId="716952870" sldId="287"/>
            <ac:picMk id="20" creationId="{4975F1C8-ED2A-02D1-4F0F-9C47DF69CE4B}"/>
          </ac:picMkLst>
        </pc:picChg>
        <pc:picChg chg="add mod modCrop">
          <ac:chgData name="Jorge Vega" userId="08eb9e0f520a18bd" providerId="LiveId" clId="{246E814A-7990-4D87-B9CF-3B7CF08951DA}" dt="2023-05-17T19:48:19.946" v="5156" actId="1076"/>
          <ac:picMkLst>
            <pc:docMk/>
            <pc:sldMk cId="716952870" sldId="287"/>
            <ac:picMk id="27" creationId="{9C854A17-4752-6090-F351-C95266F09BCB}"/>
          </ac:picMkLst>
        </pc:picChg>
        <pc:picChg chg="add mod modCrop">
          <ac:chgData name="Jorge Vega" userId="08eb9e0f520a18bd" providerId="LiveId" clId="{246E814A-7990-4D87-B9CF-3B7CF08951DA}" dt="2023-05-17T19:48:19.946" v="5156" actId="1076"/>
          <ac:picMkLst>
            <pc:docMk/>
            <pc:sldMk cId="716952870" sldId="287"/>
            <ac:picMk id="28" creationId="{8E826A6B-891B-4F47-9277-85DA532BBFD4}"/>
          </ac:picMkLst>
        </pc:picChg>
        <pc:picChg chg="mod">
          <ac:chgData name="Jorge Vega" userId="08eb9e0f520a18bd" providerId="LiveId" clId="{246E814A-7990-4D87-B9CF-3B7CF08951DA}" dt="2023-05-17T19:53:20.429" v="5278"/>
          <ac:picMkLst>
            <pc:docMk/>
            <pc:sldMk cId="716952870" sldId="287"/>
            <ac:picMk id="31" creationId="{E1C8FD9F-3566-DB4A-8ABE-A65F8D7035C1}"/>
          </ac:picMkLst>
        </pc:picChg>
        <pc:picChg chg="add mod">
          <ac:chgData name="Jorge Vega" userId="08eb9e0f520a18bd" providerId="LiveId" clId="{246E814A-7990-4D87-B9CF-3B7CF08951DA}" dt="2023-05-17T19:53:36.458" v="5288" actId="1076"/>
          <ac:picMkLst>
            <pc:docMk/>
            <pc:sldMk cId="716952870" sldId="287"/>
            <ac:picMk id="34" creationId="{61A009B7-4305-0DA6-7F2C-04DFF8FAE73F}"/>
          </ac:picMkLst>
        </pc:picChg>
        <pc:picChg chg="mod">
          <ac:chgData name="Jorge Vega" userId="08eb9e0f520a18bd" providerId="LiveId" clId="{246E814A-7990-4D87-B9CF-3B7CF08951DA}" dt="2023-05-17T18:39:06.749" v="4250" actId="1035"/>
          <ac:picMkLst>
            <pc:docMk/>
            <pc:sldMk cId="716952870" sldId="287"/>
            <ac:picMk id="5127" creationId="{906771EA-7206-2388-D9E8-2EAB4578DA59}"/>
          </ac:picMkLst>
        </pc:picChg>
        <pc:picChg chg="mod">
          <ac:chgData name="Jorge Vega" userId="08eb9e0f520a18bd" providerId="LiveId" clId="{246E814A-7990-4D87-B9CF-3B7CF08951DA}" dt="2023-05-17T18:39:06.749" v="4250" actId="1035"/>
          <ac:picMkLst>
            <pc:docMk/>
            <pc:sldMk cId="716952870" sldId="287"/>
            <ac:picMk id="5135" creationId="{4403B919-C92A-32B2-7367-D44D33C1044F}"/>
          </ac:picMkLst>
        </pc:picChg>
        <pc:picChg chg="mod">
          <ac:chgData name="Jorge Vega" userId="08eb9e0f520a18bd" providerId="LiveId" clId="{246E814A-7990-4D87-B9CF-3B7CF08951DA}" dt="2023-05-17T18:39:06.749" v="4250" actId="1035"/>
          <ac:picMkLst>
            <pc:docMk/>
            <pc:sldMk cId="716952870" sldId="287"/>
            <ac:picMk id="5137" creationId="{2A3AC4AD-EA07-FBFE-7615-E0FDA55D5F8A}"/>
          </ac:picMkLst>
        </pc:picChg>
        <pc:picChg chg="mod">
          <ac:chgData name="Jorge Vega" userId="08eb9e0f520a18bd" providerId="LiveId" clId="{246E814A-7990-4D87-B9CF-3B7CF08951DA}" dt="2023-05-17T18:39:06.749" v="4250" actId="1035"/>
          <ac:picMkLst>
            <pc:docMk/>
            <pc:sldMk cId="716952870" sldId="287"/>
            <ac:picMk id="5139" creationId="{DDB7DC7B-C8D9-5DAE-9541-D0AE5830DC9A}"/>
          </ac:picMkLst>
        </pc:picChg>
        <pc:picChg chg="mod">
          <ac:chgData name="Jorge Vega" userId="08eb9e0f520a18bd" providerId="LiveId" clId="{246E814A-7990-4D87-B9CF-3B7CF08951DA}" dt="2023-05-17T18:39:06.749" v="4250" actId="1035"/>
          <ac:picMkLst>
            <pc:docMk/>
            <pc:sldMk cId="716952870" sldId="287"/>
            <ac:picMk id="5141" creationId="{8985B2C7-CDE3-67E7-ECA1-DDB450F21A21}"/>
          </ac:picMkLst>
        </pc:picChg>
        <pc:picChg chg="mod">
          <ac:chgData name="Jorge Vega" userId="08eb9e0f520a18bd" providerId="LiveId" clId="{246E814A-7990-4D87-B9CF-3B7CF08951DA}" dt="2023-05-17T18:39:06.749" v="4250" actId="1035"/>
          <ac:picMkLst>
            <pc:docMk/>
            <pc:sldMk cId="716952870" sldId="287"/>
            <ac:picMk id="5159" creationId="{CF55A1A7-4F67-A11D-2C2D-C53C158DB16F}"/>
          </ac:picMkLst>
        </pc:picChg>
        <pc:cxnChg chg="add del">
          <ac:chgData name="Jorge Vega" userId="08eb9e0f520a18bd" providerId="LiveId" clId="{246E814A-7990-4D87-B9CF-3B7CF08951DA}" dt="2023-05-24T00:34:30.048" v="5794" actId="11529"/>
          <ac:cxnSpMkLst>
            <pc:docMk/>
            <pc:sldMk cId="716952870" sldId="287"/>
            <ac:cxnSpMk id="5" creationId="{6978AEB8-D3FF-07E6-FF29-9649E5FC2043}"/>
          </ac:cxnSpMkLst>
        </pc:cxnChg>
      </pc:sldChg>
      <pc:sldChg chg="addSp delSp modSp add mod">
        <pc:chgData name="Jorge Vega" userId="08eb9e0f520a18bd" providerId="LiveId" clId="{246E814A-7990-4D87-B9CF-3B7CF08951DA}" dt="2023-05-24T00:36:15.976" v="5825" actId="1076"/>
        <pc:sldMkLst>
          <pc:docMk/>
          <pc:sldMk cId="1754217560" sldId="288"/>
        </pc:sldMkLst>
        <pc:spChg chg="mod">
          <ac:chgData name="Jorge Vega" userId="08eb9e0f520a18bd" providerId="LiveId" clId="{246E814A-7990-4D87-B9CF-3B7CF08951DA}" dt="2023-05-17T18:40:00.202" v="4291" actId="164"/>
          <ac:spMkLst>
            <pc:docMk/>
            <pc:sldMk cId="1754217560" sldId="288"/>
            <ac:spMk id="2" creationId="{6A0C8276-69C3-32A4-CEE0-5AE9EB692DE1}"/>
          </ac:spMkLst>
        </pc:spChg>
        <pc:spChg chg="add mod">
          <ac:chgData name="Jorge Vega" userId="08eb9e0f520a18bd" providerId="LiveId" clId="{246E814A-7990-4D87-B9CF-3B7CF08951DA}" dt="2023-05-24T00:18:35.838" v="5741" actId="688"/>
          <ac:spMkLst>
            <pc:docMk/>
            <pc:sldMk cId="1754217560" sldId="288"/>
            <ac:spMk id="2" creationId="{DCBA76AA-9800-55AD-AD71-8FE96E102794}"/>
          </ac:spMkLst>
        </pc:spChg>
        <pc:spChg chg="mod">
          <ac:chgData name="Jorge Vega" userId="08eb9e0f520a18bd" providerId="LiveId" clId="{246E814A-7990-4D87-B9CF-3B7CF08951DA}" dt="2023-05-17T19:01:16.586" v="4711" actId="14100"/>
          <ac:spMkLst>
            <pc:docMk/>
            <pc:sldMk cId="1754217560" sldId="288"/>
            <ac:spMk id="3" creationId="{E7474050-14B5-8416-2DBC-39594B9BE59F}"/>
          </ac:spMkLst>
        </pc:spChg>
        <pc:spChg chg="add mod">
          <ac:chgData name="Jorge Vega" userId="08eb9e0f520a18bd" providerId="LiveId" clId="{246E814A-7990-4D87-B9CF-3B7CF08951DA}" dt="2023-05-24T00:18:38.153" v="5743" actId="1076"/>
          <ac:spMkLst>
            <pc:docMk/>
            <pc:sldMk cId="1754217560" sldId="288"/>
            <ac:spMk id="4" creationId="{04FD50CF-B38A-AEC6-41AD-DBD59221CE52}"/>
          </ac:spMkLst>
        </pc:spChg>
        <pc:spChg chg="del">
          <ac:chgData name="Jorge Vega" userId="08eb9e0f520a18bd" providerId="LiveId" clId="{246E814A-7990-4D87-B9CF-3B7CF08951DA}" dt="2023-05-17T18:39:53.196" v="4290" actId="478"/>
          <ac:spMkLst>
            <pc:docMk/>
            <pc:sldMk cId="1754217560" sldId="288"/>
            <ac:spMk id="6" creationId="{A1176A67-F5C1-F022-E38E-211A737EC254}"/>
          </ac:spMkLst>
        </pc:spChg>
        <pc:spChg chg="del">
          <ac:chgData name="Jorge Vega" userId="08eb9e0f520a18bd" providerId="LiveId" clId="{246E814A-7990-4D87-B9CF-3B7CF08951DA}" dt="2023-05-17T18:39:53.196" v="4290" actId="478"/>
          <ac:spMkLst>
            <pc:docMk/>
            <pc:sldMk cId="1754217560" sldId="288"/>
            <ac:spMk id="9" creationId="{52A18032-14C5-4769-A618-25726A7F17A9}"/>
          </ac:spMkLst>
        </pc:spChg>
        <pc:spChg chg="del">
          <ac:chgData name="Jorge Vega" userId="08eb9e0f520a18bd" providerId="LiveId" clId="{246E814A-7990-4D87-B9CF-3B7CF08951DA}" dt="2023-05-17T18:39:53.196" v="4290" actId="478"/>
          <ac:spMkLst>
            <pc:docMk/>
            <pc:sldMk cId="1754217560" sldId="288"/>
            <ac:spMk id="11" creationId="{81E0322E-A9B4-65CF-5592-A94A6133146C}"/>
          </ac:spMkLst>
        </pc:spChg>
        <pc:spChg chg="mod">
          <ac:chgData name="Jorge Vega" userId="08eb9e0f520a18bd" providerId="LiveId" clId="{246E814A-7990-4D87-B9CF-3B7CF08951DA}" dt="2023-05-17T18:40:00.202" v="4291" actId="164"/>
          <ac:spMkLst>
            <pc:docMk/>
            <pc:sldMk cId="1754217560" sldId="288"/>
            <ac:spMk id="13" creationId="{1E0B67ED-6B9A-2357-05EE-C9F44CBF19BC}"/>
          </ac:spMkLst>
        </pc:spChg>
        <pc:spChg chg="add mod topLvl">
          <ac:chgData name="Jorge Vega" userId="08eb9e0f520a18bd" providerId="LiveId" clId="{246E814A-7990-4D87-B9CF-3B7CF08951DA}" dt="2023-05-24T00:17:21.963" v="5731" actId="1076"/>
          <ac:spMkLst>
            <pc:docMk/>
            <pc:sldMk cId="1754217560" sldId="288"/>
            <ac:spMk id="16" creationId="{F051D22E-41FC-57BC-62E0-828AE05D319E}"/>
          </ac:spMkLst>
        </pc:spChg>
        <pc:spChg chg="mod">
          <ac:chgData name="Jorge Vega" userId="08eb9e0f520a18bd" providerId="LiveId" clId="{246E814A-7990-4D87-B9CF-3B7CF08951DA}" dt="2023-05-17T18:40:00.202" v="4291" actId="164"/>
          <ac:spMkLst>
            <pc:docMk/>
            <pc:sldMk cId="1754217560" sldId="288"/>
            <ac:spMk id="17" creationId="{45050C98-6023-E6F3-53B2-D45F973EE39C}"/>
          </ac:spMkLst>
        </pc:spChg>
        <pc:spChg chg="mod">
          <ac:chgData name="Jorge Vega" userId="08eb9e0f520a18bd" providerId="LiveId" clId="{246E814A-7990-4D87-B9CF-3B7CF08951DA}" dt="2023-05-17T18:40:00.202" v="4291" actId="164"/>
          <ac:spMkLst>
            <pc:docMk/>
            <pc:sldMk cId="1754217560" sldId="288"/>
            <ac:spMk id="18" creationId="{74DF7D94-408A-359E-5674-EFD11108ADC1}"/>
          </ac:spMkLst>
        </pc:spChg>
        <pc:spChg chg="mod">
          <ac:chgData name="Jorge Vega" userId="08eb9e0f520a18bd" providerId="LiveId" clId="{246E814A-7990-4D87-B9CF-3B7CF08951DA}" dt="2023-05-17T18:40:00.202" v="4291" actId="164"/>
          <ac:spMkLst>
            <pc:docMk/>
            <pc:sldMk cId="1754217560" sldId="288"/>
            <ac:spMk id="19" creationId="{2392F8B9-E554-8E3E-4880-3A0EBF682DBF}"/>
          </ac:spMkLst>
        </pc:spChg>
        <pc:spChg chg="add mod topLvl">
          <ac:chgData name="Jorge Vega" userId="08eb9e0f520a18bd" providerId="LiveId" clId="{246E814A-7990-4D87-B9CF-3B7CF08951DA}" dt="2023-05-24T00:17:21.963" v="5731" actId="1076"/>
          <ac:spMkLst>
            <pc:docMk/>
            <pc:sldMk cId="1754217560" sldId="288"/>
            <ac:spMk id="20" creationId="{CB0CFCE8-BE03-E8D5-535C-E61507890B28}"/>
          </ac:spMkLst>
        </pc:spChg>
        <pc:spChg chg="add mod topLvl">
          <ac:chgData name="Jorge Vega" userId="08eb9e0f520a18bd" providerId="LiveId" clId="{246E814A-7990-4D87-B9CF-3B7CF08951DA}" dt="2023-05-24T00:17:21.963" v="5731" actId="1076"/>
          <ac:spMkLst>
            <pc:docMk/>
            <pc:sldMk cId="1754217560" sldId="288"/>
            <ac:spMk id="21" creationId="{867A05A9-2C00-35D5-94F4-A5783E01EF19}"/>
          </ac:spMkLst>
        </pc:spChg>
        <pc:spChg chg="add mod topLvl">
          <ac:chgData name="Jorge Vega" userId="08eb9e0f520a18bd" providerId="LiveId" clId="{246E814A-7990-4D87-B9CF-3B7CF08951DA}" dt="2023-05-24T00:17:21.963" v="5731" actId="1076"/>
          <ac:spMkLst>
            <pc:docMk/>
            <pc:sldMk cId="1754217560" sldId="288"/>
            <ac:spMk id="22" creationId="{2F03C8C2-7D01-0426-C9E4-3D3FBCE02AFE}"/>
          </ac:spMkLst>
        </pc:spChg>
        <pc:spChg chg="add mod topLvl">
          <ac:chgData name="Jorge Vega" userId="08eb9e0f520a18bd" providerId="LiveId" clId="{246E814A-7990-4D87-B9CF-3B7CF08951DA}" dt="2023-05-24T00:17:21.963" v="5731" actId="1076"/>
          <ac:spMkLst>
            <pc:docMk/>
            <pc:sldMk cId="1754217560" sldId="288"/>
            <ac:spMk id="25" creationId="{8606D58A-5E22-B579-A07F-89FD52771BB3}"/>
          </ac:spMkLst>
        </pc:spChg>
        <pc:spChg chg="add mod topLvl">
          <ac:chgData name="Jorge Vega" userId="08eb9e0f520a18bd" providerId="LiveId" clId="{246E814A-7990-4D87-B9CF-3B7CF08951DA}" dt="2023-05-24T00:17:21.963" v="5731" actId="1076"/>
          <ac:spMkLst>
            <pc:docMk/>
            <pc:sldMk cId="1754217560" sldId="288"/>
            <ac:spMk id="26" creationId="{E66EF302-5A49-0292-0601-98B4AC7012FA}"/>
          </ac:spMkLst>
        </pc:spChg>
        <pc:spChg chg="add mod topLvl">
          <ac:chgData name="Jorge Vega" userId="08eb9e0f520a18bd" providerId="LiveId" clId="{246E814A-7990-4D87-B9CF-3B7CF08951DA}" dt="2023-05-24T00:17:21.963" v="5731" actId="1076"/>
          <ac:spMkLst>
            <pc:docMk/>
            <pc:sldMk cId="1754217560" sldId="288"/>
            <ac:spMk id="27" creationId="{60F09C09-4019-508D-4343-E989B1DEBB9A}"/>
          </ac:spMkLst>
        </pc:spChg>
        <pc:spChg chg="add mod topLvl">
          <ac:chgData name="Jorge Vega" userId="08eb9e0f520a18bd" providerId="LiveId" clId="{246E814A-7990-4D87-B9CF-3B7CF08951DA}" dt="2023-05-24T00:17:21.963" v="5731" actId="1076"/>
          <ac:spMkLst>
            <pc:docMk/>
            <pc:sldMk cId="1754217560" sldId="288"/>
            <ac:spMk id="28" creationId="{F5D0D1CB-C35C-8514-A1B0-69427B807E1D}"/>
          </ac:spMkLst>
        </pc:spChg>
        <pc:spChg chg="add mod topLvl">
          <ac:chgData name="Jorge Vega" userId="08eb9e0f520a18bd" providerId="LiveId" clId="{246E814A-7990-4D87-B9CF-3B7CF08951DA}" dt="2023-05-24T00:17:21.963" v="5731" actId="1076"/>
          <ac:spMkLst>
            <pc:docMk/>
            <pc:sldMk cId="1754217560" sldId="288"/>
            <ac:spMk id="29" creationId="{1ACBDB11-A4A6-23CD-801D-49656B20321D}"/>
          </ac:spMkLst>
        </pc:spChg>
        <pc:spChg chg="add mod">
          <ac:chgData name="Jorge Vega" userId="08eb9e0f520a18bd" providerId="LiveId" clId="{246E814A-7990-4D87-B9CF-3B7CF08951DA}" dt="2023-05-24T00:17:17.233" v="5730" actId="1076"/>
          <ac:spMkLst>
            <pc:docMk/>
            <pc:sldMk cId="1754217560" sldId="288"/>
            <ac:spMk id="31" creationId="{158CFF96-7FEB-CD1A-64F4-891870492C3E}"/>
          </ac:spMkLst>
        </pc:spChg>
        <pc:spChg chg="del">
          <ac:chgData name="Jorge Vega" userId="08eb9e0f520a18bd" providerId="LiveId" clId="{246E814A-7990-4D87-B9CF-3B7CF08951DA}" dt="2023-05-17T18:39:53.196" v="4290" actId="478"/>
          <ac:spMkLst>
            <pc:docMk/>
            <pc:sldMk cId="1754217560" sldId="288"/>
            <ac:spMk id="5143" creationId="{096EBA73-E898-CB61-7E90-F98287BE63A8}"/>
          </ac:spMkLst>
        </pc:spChg>
        <pc:grpChg chg="add del mod">
          <ac:chgData name="Jorge Vega" userId="08eb9e0f520a18bd" providerId="LiveId" clId="{246E814A-7990-4D87-B9CF-3B7CF08951DA}" dt="2023-05-17T18:43:30.388" v="4335" actId="478"/>
          <ac:grpSpMkLst>
            <pc:docMk/>
            <pc:sldMk cId="1754217560" sldId="288"/>
            <ac:grpSpMk id="7" creationId="{5860265D-1B7B-982A-5B8A-895DDABAEFD0}"/>
          </ac:grpSpMkLst>
        </pc:grpChg>
        <pc:grpChg chg="add del mod">
          <ac:chgData name="Jorge Vega" userId="08eb9e0f520a18bd" providerId="LiveId" clId="{246E814A-7990-4D87-B9CF-3B7CF08951DA}" dt="2023-05-17T19:00:55.228" v="4707" actId="165"/>
          <ac:grpSpMkLst>
            <pc:docMk/>
            <pc:sldMk cId="1754217560" sldId="288"/>
            <ac:grpSpMk id="30" creationId="{9BE53CEE-B459-C847-8F63-C0B178D2CD82}"/>
          </ac:grpSpMkLst>
        </pc:grpChg>
        <pc:picChg chg="mod">
          <ac:chgData name="Jorge Vega" userId="08eb9e0f520a18bd" providerId="LiveId" clId="{246E814A-7990-4D87-B9CF-3B7CF08951DA}" dt="2023-05-17T18:40:00.202" v="4291" actId="164"/>
          <ac:picMkLst>
            <pc:docMk/>
            <pc:sldMk cId="1754217560" sldId="288"/>
            <ac:picMk id="4" creationId="{947C0777-A8A2-88A8-20A9-16CDA794CAB4}"/>
          </ac:picMkLst>
        </pc:picChg>
        <pc:picChg chg="mod">
          <ac:chgData name="Jorge Vega" userId="08eb9e0f520a18bd" providerId="LiveId" clId="{246E814A-7990-4D87-B9CF-3B7CF08951DA}" dt="2023-05-17T18:40:00.202" v="4291" actId="164"/>
          <ac:picMkLst>
            <pc:docMk/>
            <pc:sldMk cId="1754217560" sldId="288"/>
            <ac:picMk id="5" creationId="{F67355D6-EFBA-2035-3F18-DAE99669F0F6}"/>
          </ac:picMkLst>
        </pc:picChg>
        <pc:picChg chg="add mod modCrop">
          <ac:chgData name="Jorge Vega" userId="08eb9e0f520a18bd" providerId="LiveId" clId="{246E814A-7990-4D87-B9CF-3B7CF08951DA}" dt="2023-05-24T00:36:15.976" v="5825" actId="1076"/>
          <ac:picMkLst>
            <pc:docMk/>
            <pc:sldMk cId="1754217560" sldId="288"/>
            <ac:picMk id="6" creationId="{23F942F9-07CB-263F-4A7D-A1C4F2C0123A}"/>
          </ac:picMkLst>
        </pc:picChg>
        <pc:picChg chg="del">
          <ac:chgData name="Jorge Vega" userId="08eb9e0f520a18bd" providerId="LiveId" clId="{246E814A-7990-4D87-B9CF-3B7CF08951DA}" dt="2023-05-17T18:39:53.196" v="4290" actId="478"/>
          <ac:picMkLst>
            <pc:docMk/>
            <pc:sldMk cId="1754217560" sldId="288"/>
            <ac:picMk id="8" creationId="{169A7837-28A8-E8C5-7E40-AB912971CBAE}"/>
          </ac:picMkLst>
        </pc:picChg>
        <pc:picChg chg="del">
          <ac:chgData name="Jorge Vega" userId="08eb9e0f520a18bd" providerId="LiveId" clId="{246E814A-7990-4D87-B9CF-3B7CF08951DA}" dt="2023-05-17T18:39:53.196" v="4290" actId="478"/>
          <ac:picMkLst>
            <pc:docMk/>
            <pc:sldMk cId="1754217560" sldId="288"/>
            <ac:picMk id="10" creationId="{B547F0C2-F4CA-CA54-2BF6-2E193C228242}"/>
          </ac:picMkLst>
        </pc:picChg>
        <pc:picChg chg="add mod topLvl">
          <ac:chgData name="Jorge Vega" userId="08eb9e0f520a18bd" providerId="LiveId" clId="{246E814A-7990-4D87-B9CF-3B7CF08951DA}" dt="2023-05-24T00:17:21.963" v="5731" actId="1076"/>
          <ac:picMkLst>
            <pc:docMk/>
            <pc:sldMk cId="1754217560" sldId="288"/>
            <ac:picMk id="12" creationId="{FEE984D9-DE65-AF48-EDE8-F4942563AEC9}"/>
          </ac:picMkLst>
        </pc:picChg>
        <pc:picChg chg="mod">
          <ac:chgData name="Jorge Vega" userId="08eb9e0f520a18bd" providerId="LiveId" clId="{246E814A-7990-4D87-B9CF-3B7CF08951DA}" dt="2023-05-17T18:40:00.202" v="4291" actId="164"/>
          <ac:picMkLst>
            <pc:docMk/>
            <pc:sldMk cId="1754217560" sldId="288"/>
            <ac:picMk id="14" creationId="{874D7F90-68EC-464B-5871-20A056CCDFAF}"/>
          </ac:picMkLst>
        </pc:picChg>
        <pc:picChg chg="add mod topLvl">
          <ac:chgData name="Jorge Vega" userId="08eb9e0f520a18bd" providerId="LiveId" clId="{246E814A-7990-4D87-B9CF-3B7CF08951DA}" dt="2023-05-24T00:17:21.963" v="5731" actId="1076"/>
          <ac:picMkLst>
            <pc:docMk/>
            <pc:sldMk cId="1754217560" sldId="288"/>
            <ac:picMk id="15" creationId="{D2498BF9-CC02-80D2-5CF7-074839C083E0}"/>
          </ac:picMkLst>
        </pc:picChg>
        <pc:picChg chg="add mod topLvl">
          <ac:chgData name="Jorge Vega" userId="08eb9e0f520a18bd" providerId="LiveId" clId="{246E814A-7990-4D87-B9CF-3B7CF08951DA}" dt="2023-05-24T00:17:21.963" v="5731" actId="1076"/>
          <ac:picMkLst>
            <pc:docMk/>
            <pc:sldMk cId="1754217560" sldId="288"/>
            <ac:picMk id="23" creationId="{A3B97C11-9AE6-D2F8-5789-19C2C64A803E}"/>
          </ac:picMkLst>
        </pc:picChg>
        <pc:picChg chg="add mod topLvl">
          <ac:chgData name="Jorge Vega" userId="08eb9e0f520a18bd" providerId="LiveId" clId="{246E814A-7990-4D87-B9CF-3B7CF08951DA}" dt="2023-05-24T00:17:21.963" v="5731" actId="1076"/>
          <ac:picMkLst>
            <pc:docMk/>
            <pc:sldMk cId="1754217560" sldId="288"/>
            <ac:picMk id="24" creationId="{DA504137-2124-E650-44DC-C8A590D01C91}"/>
          </ac:picMkLst>
        </pc:picChg>
        <pc:picChg chg="add mod">
          <ac:chgData name="Jorge Vega" userId="08eb9e0f520a18bd" providerId="LiveId" clId="{246E814A-7990-4D87-B9CF-3B7CF08951DA}" dt="2023-05-24T00:17:21.963" v="5731" actId="1076"/>
          <ac:picMkLst>
            <pc:docMk/>
            <pc:sldMk cId="1754217560" sldId="288"/>
            <ac:picMk id="33" creationId="{89E98235-C12D-A81F-326B-26C1A60599B8}"/>
          </ac:picMkLst>
        </pc:picChg>
        <pc:picChg chg="add mod modCrop">
          <ac:chgData name="Jorge Vega" userId="08eb9e0f520a18bd" providerId="LiveId" clId="{246E814A-7990-4D87-B9CF-3B7CF08951DA}" dt="2023-05-24T00:17:21.963" v="5731" actId="1076"/>
          <ac:picMkLst>
            <pc:docMk/>
            <pc:sldMk cId="1754217560" sldId="288"/>
            <ac:picMk id="35" creationId="{33CB31DC-A5A1-1A37-973A-8D130B5B2F9B}"/>
          </ac:picMkLst>
        </pc:picChg>
        <pc:picChg chg="add mod">
          <ac:chgData name="Jorge Vega" userId="08eb9e0f520a18bd" providerId="LiveId" clId="{246E814A-7990-4D87-B9CF-3B7CF08951DA}" dt="2023-05-24T00:17:21.963" v="5731" actId="1076"/>
          <ac:picMkLst>
            <pc:docMk/>
            <pc:sldMk cId="1754217560" sldId="288"/>
            <ac:picMk id="36" creationId="{BEC3F01C-8918-D399-2B92-920A3DE3CAAD}"/>
          </ac:picMkLst>
        </pc:picChg>
        <pc:picChg chg="add mod">
          <ac:chgData name="Jorge Vega" userId="08eb9e0f520a18bd" providerId="LiveId" clId="{246E814A-7990-4D87-B9CF-3B7CF08951DA}" dt="2023-05-24T00:17:21.963" v="5731" actId="1076"/>
          <ac:picMkLst>
            <pc:docMk/>
            <pc:sldMk cId="1754217560" sldId="288"/>
            <ac:picMk id="37" creationId="{A1061411-D341-8108-43F6-AE51B6674867}"/>
          </ac:picMkLst>
        </pc:picChg>
        <pc:picChg chg="add mod">
          <ac:chgData name="Jorge Vega" userId="08eb9e0f520a18bd" providerId="LiveId" clId="{246E814A-7990-4D87-B9CF-3B7CF08951DA}" dt="2023-05-24T00:18:23.534" v="5739" actId="1076"/>
          <ac:picMkLst>
            <pc:docMk/>
            <pc:sldMk cId="1754217560" sldId="288"/>
            <ac:picMk id="1026" creationId="{8738418B-035B-2F5F-F575-98FA967A1BD5}"/>
          </ac:picMkLst>
        </pc:picChg>
        <pc:picChg chg="add mod">
          <ac:chgData name="Jorge Vega" userId="08eb9e0f520a18bd" providerId="LiveId" clId="{246E814A-7990-4D87-B9CF-3B7CF08951DA}" dt="2023-05-24T00:19:04.040" v="5752" actId="1076"/>
          <ac:picMkLst>
            <pc:docMk/>
            <pc:sldMk cId="1754217560" sldId="288"/>
            <ac:picMk id="1028" creationId="{333A0A01-086B-A2B8-9063-C8344227ADD8}"/>
          </ac:picMkLst>
        </pc:picChg>
        <pc:picChg chg="add del mod">
          <ac:chgData name="Jorge Vega" userId="08eb9e0f520a18bd" providerId="LiveId" clId="{246E814A-7990-4D87-B9CF-3B7CF08951DA}" dt="2023-05-17T18:54:41.187" v="4573" actId="478"/>
          <ac:picMkLst>
            <pc:docMk/>
            <pc:sldMk cId="1754217560" sldId="288"/>
            <ac:picMk id="2050" creationId="{2FD3B803-3450-E1DC-680D-253D2A845CA4}"/>
          </ac:picMkLst>
        </pc:picChg>
        <pc:picChg chg="add mod">
          <ac:chgData name="Jorge Vega" userId="08eb9e0f520a18bd" providerId="LiveId" clId="{246E814A-7990-4D87-B9CF-3B7CF08951DA}" dt="2023-05-24T00:18:50.233" v="5746" actId="1076"/>
          <ac:picMkLst>
            <pc:docMk/>
            <pc:sldMk cId="1754217560" sldId="288"/>
            <ac:picMk id="2052" creationId="{92D0A984-0339-9655-CD84-DB0CD71ED7C3}"/>
          </ac:picMkLst>
        </pc:picChg>
        <pc:picChg chg="add mod">
          <ac:chgData name="Jorge Vega" userId="08eb9e0f520a18bd" providerId="LiveId" clId="{246E814A-7990-4D87-B9CF-3B7CF08951DA}" dt="2023-05-24T00:17:21.963" v="5731" actId="1076"/>
          <ac:picMkLst>
            <pc:docMk/>
            <pc:sldMk cId="1754217560" sldId="288"/>
            <ac:picMk id="2054" creationId="{05FBD256-4566-E0D6-313F-D5944776C7F4}"/>
          </ac:picMkLst>
        </pc:picChg>
        <pc:picChg chg="add del mod">
          <ac:chgData name="Jorge Vega" userId="08eb9e0f520a18bd" providerId="LiveId" clId="{246E814A-7990-4D87-B9CF-3B7CF08951DA}" dt="2023-05-17T19:07:22.288" v="4760" actId="478"/>
          <ac:picMkLst>
            <pc:docMk/>
            <pc:sldMk cId="1754217560" sldId="288"/>
            <ac:picMk id="2056" creationId="{E3C53337-4F77-9825-CB93-06668911CE37}"/>
          </ac:picMkLst>
        </pc:picChg>
        <pc:picChg chg="add mod">
          <ac:chgData name="Jorge Vega" userId="08eb9e0f520a18bd" providerId="LiveId" clId="{246E814A-7990-4D87-B9CF-3B7CF08951DA}" dt="2023-05-24T00:17:21.963" v="5731" actId="1076"/>
          <ac:picMkLst>
            <pc:docMk/>
            <pc:sldMk cId="1754217560" sldId="288"/>
            <ac:picMk id="2058" creationId="{CE506FC5-DFCD-8987-7FF8-49AACB0C9EFF}"/>
          </ac:picMkLst>
        </pc:picChg>
        <pc:picChg chg="del">
          <ac:chgData name="Jorge Vega" userId="08eb9e0f520a18bd" providerId="LiveId" clId="{246E814A-7990-4D87-B9CF-3B7CF08951DA}" dt="2023-05-17T18:39:53.196" v="4290" actId="478"/>
          <ac:picMkLst>
            <pc:docMk/>
            <pc:sldMk cId="1754217560" sldId="288"/>
            <ac:picMk id="5127" creationId="{906771EA-7206-2388-D9E8-2EAB4578DA59}"/>
          </ac:picMkLst>
        </pc:picChg>
        <pc:picChg chg="del">
          <ac:chgData name="Jorge Vega" userId="08eb9e0f520a18bd" providerId="LiveId" clId="{246E814A-7990-4D87-B9CF-3B7CF08951DA}" dt="2023-05-17T18:39:53.196" v="4290" actId="478"/>
          <ac:picMkLst>
            <pc:docMk/>
            <pc:sldMk cId="1754217560" sldId="288"/>
            <ac:picMk id="5135" creationId="{4403B919-C92A-32B2-7367-D44D33C1044F}"/>
          </ac:picMkLst>
        </pc:picChg>
        <pc:picChg chg="del">
          <ac:chgData name="Jorge Vega" userId="08eb9e0f520a18bd" providerId="LiveId" clId="{246E814A-7990-4D87-B9CF-3B7CF08951DA}" dt="2023-05-17T18:39:53.196" v="4290" actId="478"/>
          <ac:picMkLst>
            <pc:docMk/>
            <pc:sldMk cId="1754217560" sldId="288"/>
            <ac:picMk id="5137" creationId="{2A3AC4AD-EA07-FBFE-7615-E0FDA55D5F8A}"/>
          </ac:picMkLst>
        </pc:picChg>
        <pc:picChg chg="del">
          <ac:chgData name="Jorge Vega" userId="08eb9e0f520a18bd" providerId="LiveId" clId="{246E814A-7990-4D87-B9CF-3B7CF08951DA}" dt="2023-05-17T18:39:53.196" v="4290" actId="478"/>
          <ac:picMkLst>
            <pc:docMk/>
            <pc:sldMk cId="1754217560" sldId="288"/>
            <ac:picMk id="5139" creationId="{DDB7DC7B-C8D9-5DAE-9541-D0AE5830DC9A}"/>
          </ac:picMkLst>
        </pc:picChg>
        <pc:picChg chg="del">
          <ac:chgData name="Jorge Vega" userId="08eb9e0f520a18bd" providerId="LiveId" clId="{246E814A-7990-4D87-B9CF-3B7CF08951DA}" dt="2023-05-17T18:39:53.196" v="4290" actId="478"/>
          <ac:picMkLst>
            <pc:docMk/>
            <pc:sldMk cId="1754217560" sldId="288"/>
            <ac:picMk id="5141" creationId="{8985B2C7-CDE3-67E7-ECA1-DDB450F21A21}"/>
          </ac:picMkLst>
        </pc:picChg>
        <pc:picChg chg="del">
          <ac:chgData name="Jorge Vega" userId="08eb9e0f520a18bd" providerId="LiveId" clId="{246E814A-7990-4D87-B9CF-3B7CF08951DA}" dt="2023-05-17T18:39:53.196" v="4290" actId="478"/>
          <ac:picMkLst>
            <pc:docMk/>
            <pc:sldMk cId="1754217560" sldId="288"/>
            <ac:picMk id="5159" creationId="{CF55A1A7-4F67-A11D-2C2D-C53C158DB16F}"/>
          </ac:picMkLst>
        </pc:picChg>
      </pc:sldChg>
      <pc:sldChg chg="addSp delSp modSp add mod">
        <pc:chgData name="Jorge Vega" userId="08eb9e0f520a18bd" providerId="LiveId" clId="{246E814A-7990-4D87-B9CF-3B7CF08951DA}" dt="2023-05-24T04:44:58.002" v="5942" actId="1076"/>
        <pc:sldMkLst>
          <pc:docMk/>
          <pc:sldMk cId="2452770639" sldId="289"/>
        </pc:sldMkLst>
        <pc:spChg chg="mod">
          <ac:chgData name="Jorge Vega" userId="08eb9e0f520a18bd" providerId="LiveId" clId="{246E814A-7990-4D87-B9CF-3B7CF08951DA}" dt="2023-05-17T19:12:25.926" v="4784" actId="1076"/>
          <ac:spMkLst>
            <pc:docMk/>
            <pc:sldMk cId="2452770639" sldId="289"/>
            <ac:spMk id="3" creationId="{E7474050-14B5-8416-2DBC-39594B9BE59F}"/>
          </ac:spMkLst>
        </pc:spChg>
        <pc:spChg chg="add mod">
          <ac:chgData name="Jorge Vega" userId="08eb9e0f520a18bd" providerId="LiveId" clId="{246E814A-7990-4D87-B9CF-3B7CF08951DA}" dt="2023-05-17T19:37:42.647" v="4990" actId="164"/>
          <ac:spMkLst>
            <pc:docMk/>
            <pc:sldMk cId="2452770639" sldId="289"/>
            <ac:spMk id="9" creationId="{67DE94A0-0693-14E1-3F8B-E92DFFDC36AE}"/>
          </ac:spMkLst>
        </pc:spChg>
        <pc:spChg chg="add mod">
          <ac:chgData name="Jorge Vega" userId="08eb9e0f520a18bd" providerId="LiveId" clId="{246E814A-7990-4D87-B9CF-3B7CF08951DA}" dt="2023-05-24T00:40:14.324" v="5895" actId="1036"/>
          <ac:spMkLst>
            <pc:docMk/>
            <pc:sldMk cId="2452770639" sldId="289"/>
            <ac:spMk id="9" creationId="{C7046D55-54B8-2F36-5187-69F5D60EE4E5}"/>
          </ac:spMkLst>
        </pc:spChg>
        <pc:spChg chg="add mod">
          <ac:chgData name="Jorge Vega" userId="08eb9e0f520a18bd" providerId="LiveId" clId="{246E814A-7990-4D87-B9CF-3B7CF08951DA}" dt="2023-05-24T00:40:43.794" v="5898" actId="207"/>
          <ac:spMkLst>
            <pc:docMk/>
            <pc:sldMk cId="2452770639" sldId="289"/>
            <ac:spMk id="10" creationId="{59D60171-C0B9-0058-76ED-96683CD2E065}"/>
          </ac:spMkLst>
        </pc:spChg>
        <pc:spChg chg="add mod">
          <ac:chgData name="Jorge Vega" userId="08eb9e0f520a18bd" providerId="LiveId" clId="{246E814A-7990-4D87-B9CF-3B7CF08951DA}" dt="2023-05-17T19:37:42.647" v="4990" actId="164"/>
          <ac:spMkLst>
            <pc:docMk/>
            <pc:sldMk cId="2452770639" sldId="289"/>
            <ac:spMk id="11" creationId="{FF4327E7-3CE6-48F2-7BFA-F644AEA4BF0B}"/>
          </ac:spMkLst>
        </pc:spChg>
        <pc:spChg chg="add mod">
          <ac:chgData name="Jorge Vega" userId="08eb9e0f520a18bd" providerId="LiveId" clId="{246E814A-7990-4D87-B9CF-3B7CF08951DA}" dt="2023-05-17T19:37:42.647" v="4990" actId="164"/>
          <ac:spMkLst>
            <pc:docMk/>
            <pc:sldMk cId="2452770639" sldId="289"/>
            <ac:spMk id="13" creationId="{5748B409-C04E-2AC9-1819-0F456C96908A}"/>
          </ac:spMkLst>
        </pc:spChg>
        <pc:spChg chg="add mod">
          <ac:chgData name="Jorge Vega" userId="08eb9e0f520a18bd" providerId="LiveId" clId="{246E814A-7990-4D87-B9CF-3B7CF08951DA}" dt="2023-05-17T19:47:26.297" v="5153" actId="478"/>
          <ac:spMkLst>
            <pc:docMk/>
            <pc:sldMk cId="2452770639" sldId="289"/>
            <ac:spMk id="14" creationId="{D9C66BD1-327F-10E1-89C3-A1B5DDF7E515}"/>
          </ac:spMkLst>
        </pc:spChg>
        <pc:spChg chg="mod topLvl">
          <ac:chgData name="Jorge Vega" userId="08eb9e0f520a18bd" providerId="LiveId" clId="{246E814A-7990-4D87-B9CF-3B7CF08951DA}" dt="2023-05-17T19:47:26.297" v="5153" actId="478"/>
          <ac:spMkLst>
            <pc:docMk/>
            <pc:sldMk cId="2452770639" sldId="289"/>
            <ac:spMk id="16" creationId="{F051D22E-41FC-57BC-62E0-828AE05D319E}"/>
          </ac:spMkLst>
        </pc:spChg>
        <pc:spChg chg="mod topLvl">
          <ac:chgData name="Jorge Vega" userId="08eb9e0f520a18bd" providerId="LiveId" clId="{246E814A-7990-4D87-B9CF-3B7CF08951DA}" dt="2023-05-17T19:47:26.297" v="5153" actId="478"/>
          <ac:spMkLst>
            <pc:docMk/>
            <pc:sldMk cId="2452770639" sldId="289"/>
            <ac:spMk id="20" creationId="{CB0CFCE8-BE03-E8D5-535C-E61507890B28}"/>
          </ac:spMkLst>
        </pc:spChg>
        <pc:spChg chg="mod topLvl">
          <ac:chgData name="Jorge Vega" userId="08eb9e0f520a18bd" providerId="LiveId" clId="{246E814A-7990-4D87-B9CF-3B7CF08951DA}" dt="2023-05-17T19:47:26.297" v="5153" actId="478"/>
          <ac:spMkLst>
            <pc:docMk/>
            <pc:sldMk cId="2452770639" sldId="289"/>
            <ac:spMk id="21" creationId="{867A05A9-2C00-35D5-94F4-A5783E01EF19}"/>
          </ac:spMkLst>
        </pc:spChg>
        <pc:spChg chg="mod topLvl">
          <ac:chgData name="Jorge Vega" userId="08eb9e0f520a18bd" providerId="LiveId" clId="{246E814A-7990-4D87-B9CF-3B7CF08951DA}" dt="2023-05-17T19:47:26.297" v="5153" actId="478"/>
          <ac:spMkLst>
            <pc:docMk/>
            <pc:sldMk cId="2452770639" sldId="289"/>
            <ac:spMk id="22" creationId="{2F03C8C2-7D01-0426-C9E4-3D3FBCE02AFE}"/>
          </ac:spMkLst>
        </pc:spChg>
        <pc:spChg chg="mod topLvl">
          <ac:chgData name="Jorge Vega" userId="08eb9e0f520a18bd" providerId="LiveId" clId="{246E814A-7990-4D87-B9CF-3B7CF08951DA}" dt="2023-05-17T19:47:26.297" v="5153" actId="478"/>
          <ac:spMkLst>
            <pc:docMk/>
            <pc:sldMk cId="2452770639" sldId="289"/>
            <ac:spMk id="25" creationId="{8606D58A-5E22-B579-A07F-89FD52771BB3}"/>
          </ac:spMkLst>
        </pc:spChg>
        <pc:spChg chg="mod topLvl">
          <ac:chgData name="Jorge Vega" userId="08eb9e0f520a18bd" providerId="LiveId" clId="{246E814A-7990-4D87-B9CF-3B7CF08951DA}" dt="2023-05-17T19:47:26.297" v="5153" actId="478"/>
          <ac:spMkLst>
            <pc:docMk/>
            <pc:sldMk cId="2452770639" sldId="289"/>
            <ac:spMk id="26" creationId="{E66EF302-5A49-0292-0601-98B4AC7012FA}"/>
          </ac:spMkLst>
        </pc:spChg>
        <pc:spChg chg="mod topLvl">
          <ac:chgData name="Jorge Vega" userId="08eb9e0f520a18bd" providerId="LiveId" clId="{246E814A-7990-4D87-B9CF-3B7CF08951DA}" dt="2023-05-17T19:47:26.297" v="5153" actId="478"/>
          <ac:spMkLst>
            <pc:docMk/>
            <pc:sldMk cId="2452770639" sldId="289"/>
            <ac:spMk id="27" creationId="{60F09C09-4019-508D-4343-E989B1DEBB9A}"/>
          </ac:spMkLst>
        </pc:spChg>
        <pc:spChg chg="mod topLvl">
          <ac:chgData name="Jorge Vega" userId="08eb9e0f520a18bd" providerId="LiveId" clId="{246E814A-7990-4D87-B9CF-3B7CF08951DA}" dt="2023-05-17T19:47:26.297" v="5153" actId="478"/>
          <ac:spMkLst>
            <pc:docMk/>
            <pc:sldMk cId="2452770639" sldId="289"/>
            <ac:spMk id="28" creationId="{F5D0D1CB-C35C-8514-A1B0-69427B807E1D}"/>
          </ac:spMkLst>
        </pc:spChg>
        <pc:spChg chg="mod topLvl">
          <ac:chgData name="Jorge Vega" userId="08eb9e0f520a18bd" providerId="LiveId" clId="{246E814A-7990-4D87-B9CF-3B7CF08951DA}" dt="2023-05-17T19:47:26.297" v="5153" actId="478"/>
          <ac:spMkLst>
            <pc:docMk/>
            <pc:sldMk cId="2452770639" sldId="289"/>
            <ac:spMk id="29" creationId="{1ACBDB11-A4A6-23CD-801D-49656B20321D}"/>
          </ac:spMkLst>
        </pc:spChg>
        <pc:spChg chg="mod">
          <ac:chgData name="Jorge Vega" userId="08eb9e0f520a18bd" providerId="LiveId" clId="{246E814A-7990-4D87-B9CF-3B7CF08951DA}" dt="2023-05-17T19:47:30.057" v="5155" actId="478"/>
          <ac:spMkLst>
            <pc:docMk/>
            <pc:sldMk cId="2452770639" sldId="289"/>
            <ac:spMk id="30" creationId="{A29AEFC2-A0EF-5450-19B6-901C9D9CD90C}"/>
          </ac:spMkLst>
        </pc:spChg>
        <pc:spChg chg="mod">
          <ac:chgData name="Jorge Vega" userId="08eb9e0f520a18bd" providerId="LiveId" clId="{246E814A-7990-4D87-B9CF-3B7CF08951DA}" dt="2023-05-17T19:47:26.297" v="5153" actId="478"/>
          <ac:spMkLst>
            <pc:docMk/>
            <pc:sldMk cId="2452770639" sldId="289"/>
            <ac:spMk id="31" creationId="{158CFF96-7FEB-CD1A-64F4-891870492C3E}"/>
          </ac:spMkLst>
        </pc:spChg>
        <pc:spChg chg="mod">
          <ac:chgData name="Jorge Vega" userId="08eb9e0f520a18bd" providerId="LiveId" clId="{246E814A-7990-4D87-B9CF-3B7CF08951DA}" dt="2023-05-17T19:47:30.057" v="5155" actId="478"/>
          <ac:spMkLst>
            <pc:docMk/>
            <pc:sldMk cId="2452770639" sldId="289"/>
            <ac:spMk id="34" creationId="{00C2677C-76A5-D4FC-3448-CA1C901DD91E}"/>
          </ac:spMkLst>
        </pc:spChg>
        <pc:spChg chg="mod">
          <ac:chgData name="Jorge Vega" userId="08eb9e0f520a18bd" providerId="LiveId" clId="{246E814A-7990-4D87-B9CF-3B7CF08951DA}" dt="2023-05-17T19:47:30.057" v="5155" actId="478"/>
          <ac:spMkLst>
            <pc:docMk/>
            <pc:sldMk cId="2452770639" sldId="289"/>
            <ac:spMk id="36" creationId="{EC886DAF-38F1-02C7-B36D-37F0A7496018}"/>
          </ac:spMkLst>
        </pc:spChg>
        <pc:spChg chg="mod">
          <ac:chgData name="Jorge Vega" userId="08eb9e0f520a18bd" providerId="LiveId" clId="{246E814A-7990-4D87-B9CF-3B7CF08951DA}" dt="2023-05-17T19:47:30.057" v="5155" actId="478"/>
          <ac:spMkLst>
            <pc:docMk/>
            <pc:sldMk cId="2452770639" sldId="289"/>
            <ac:spMk id="37" creationId="{8B82E854-F43F-18B4-8F24-F44CDDB0E522}"/>
          </ac:spMkLst>
        </pc:spChg>
        <pc:spChg chg="mod">
          <ac:chgData name="Jorge Vega" userId="08eb9e0f520a18bd" providerId="LiveId" clId="{246E814A-7990-4D87-B9CF-3B7CF08951DA}" dt="2023-05-17T19:47:30.057" v="5155" actId="478"/>
          <ac:spMkLst>
            <pc:docMk/>
            <pc:sldMk cId="2452770639" sldId="289"/>
            <ac:spMk id="38" creationId="{C6D140AD-15EA-1AE0-6CF1-0124D1613EE9}"/>
          </ac:spMkLst>
        </pc:spChg>
        <pc:spChg chg="mod">
          <ac:chgData name="Jorge Vega" userId="08eb9e0f520a18bd" providerId="LiveId" clId="{246E814A-7990-4D87-B9CF-3B7CF08951DA}" dt="2023-05-17T19:47:30.057" v="5155" actId="478"/>
          <ac:spMkLst>
            <pc:docMk/>
            <pc:sldMk cId="2452770639" sldId="289"/>
            <ac:spMk id="41" creationId="{F4997D83-CD11-30F5-8A3D-29E00F9F7251}"/>
          </ac:spMkLst>
        </pc:spChg>
        <pc:spChg chg="mod">
          <ac:chgData name="Jorge Vega" userId="08eb9e0f520a18bd" providerId="LiveId" clId="{246E814A-7990-4D87-B9CF-3B7CF08951DA}" dt="2023-05-17T19:47:30.057" v="5155" actId="478"/>
          <ac:spMkLst>
            <pc:docMk/>
            <pc:sldMk cId="2452770639" sldId="289"/>
            <ac:spMk id="42" creationId="{A0F4433D-B8D4-A56C-79E0-50636545542A}"/>
          </ac:spMkLst>
        </pc:spChg>
        <pc:spChg chg="mod">
          <ac:chgData name="Jorge Vega" userId="08eb9e0f520a18bd" providerId="LiveId" clId="{246E814A-7990-4D87-B9CF-3B7CF08951DA}" dt="2023-05-17T19:47:30.057" v="5155" actId="478"/>
          <ac:spMkLst>
            <pc:docMk/>
            <pc:sldMk cId="2452770639" sldId="289"/>
            <ac:spMk id="43" creationId="{D301EEE6-F809-921B-7F78-72EB319C668C}"/>
          </ac:spMkLst>
        </pc:spChg>
        <pc:spChg chg="mod">
          <ac:chgData name="Jorge Vega" userId="08eb9e0f520a18bd" providerId="LiveId" clId="{246E814A-7990-4D87-B9CF-3B7CF08951DA}" dt="2023-05-17T19:47:30.057" v="5155" actId="478"/>
          <ac:spMkLst>
            <pc:docMk/>
            <pc:sldMk cId="2452770639" sldId="289"/>
            <ac:spMk id="44" creationId="{B00129DE-F826-8D2B-E3F9-965EB874E02C}"/>
          </ac:spMkLst>
        </pc:spChg>
        <pc:spChg chg="mod">
          <ac:chgData name="Jorge Vega" userId="08eb9e0f520a18bd" providerId="LiveId" clId="{246E814A-7990-4D87-B9CF-3B7CF08951DA}" dt="2023-05-17T19:47:30.057" v="5155" actId="478"/>
          <ac:spMkLst>
            <pc:docMk/>
            <pc:sldMk cId="2452770639" sldId="289"/>
            <ac:spMk id="45" creationId="{580D8181-30E7-2689-1FCA-445B89952A12}"/>
          </ac:spMkLst>
        </pc:spChg>
        <pc:spChg chg="mod">
          <ac:chgData name="Jorge Vega" userId="08eb9e0f520a18bd" providerId="LiveId" clId="{246E814A-7990-4D87-B9CF-3B7CF08951DA}" dt="2023-05-17T19:47:30.057" v="5155" actId="478"/>
          <ac:spMkLst>
            <pc:docMk/>
            <pc:sldMk cId="2452770639" sldId="289"/>
            <ac:spMk id="48" creationId="{02F78733-9BFC-69F2-693A-A8257BFB2CE6}"/>
          </ac:spMkLst>
        </pc:spChg>
        <pc:spChg chg="add mod">
          <ac:chgData name="Jorge Vega" userId="08eb9e0f520a18bd" providerId="LiveId" clId="{246E814A-7990-4D87-B9CF-3B7CF08951DA}" dt="2023-05-17T19:41:43.340" v="5046" actId="2085"/>
          <ac:spMkLst>
            <pc:docMk/>
            <pc:sldMk cId="2452770639" sldId="289"/>
            <ac:spMk id="52" creationId="{7DB6E29D-6C3A-B0F5-5711-2C6EBB6FD308}"/>
          </ac:spMkLst>
        </pc:spChg>
        <pc:spChg chg="add mod">
          <ac:chgData name="Jorge Vega" userId="08eb9e0f520a18bd" providerId="LiveId" clId="{246E814A-7990-4D87-B9CF-3B7CF08951DA}" dt="2023-05-24T00:38:32.354" v="5841" actId="164"/>
          <ac:spMkLst>
            <pc:docMk/>
            <pc:sldMk cId="2452770639" sldId="289"/>
            <ac:spMk id="53" creationId="{EE611945-2717-43D0-8F65-2DB3BDA67405}"/>
          </ac:spMkLst>
        </pc:spChg>
        <pc:spChg chg="add mod">
          <ac:chgData name="Jorge Vega" userId="08eb9e0f520a18bd" providerId="LiveId" clId="{246E814A-7990-4D87-B9CF-3B7CF08951DA}" dt="2023-05-17T19:55:44.168" v="5289"/>
          <ac:spMkLst>
            <pc:docMk/>
            <pc:sldMk cId="2452770639" sldId="289"/>
            <ac:spMk id="56" creationId="{8F53170B-CB41-71E7-CDDC-2E3EE4EC1D83}"/>
          </ac:spMkLst>
        </pc:spChg>
        <pc:spChg chg="add del mod">
          <ac:chgData name="Jorge Vega" userId="08eb9e0f520a18bd" providerId="LiveId" clId="{246E814A-7990-4D87-B9CF-3B7CF08951DA}" dt="2023-05-17T19:45:25.351" v="5122" actId="478"/>
          <ac:spMkLst>
            <pc:docMk/>
            <pc:sldMk cId="2452770639" sldId="289"/>
            <ac:spMk id="57" creationId="{53DBFA45-0165-577B-1662-24AE90B76CC0}"/>
          </ac:spMkLst>
        </pc:spChg>
        <pc:spChg chg="add mod">
          <ac:chgData name="Jorge Vega" userId="08eb9e0f520a18bd" providerId="LiveId" clId="{246E814A-7990-4D87-B9CF-3B7CF08951DA}" dt="2023-05-17T19:44:52.952" v="5112" actId="1076"/>
          <ac:spMkLst>
            <pc:docMk/>
            <pc:sldMk cId="2452770639" sldId="289"/>
            <ac:spMk id="58" creationId="{567F2895-C1A2-8C6F-2F43-4940B86AD7A7}"/>
          </ac:spMkLst>
        </pc:spChg>
        <pc:spChg chg="add del mod">
          <ac:chgData name="Jorge Vega" userId="08eb9e0f520a18bd" providerId="LiveId" clId="{246E814A-7990-4D87-B9CF-3B7CF08951DA}" dt="2023-05-17T19:45:10.666" v="5118" actId="478"/>
          <ac:spMkLst>
            <pc:docMk/>
            <pc:sldMk cId="2452770639" sldId="289"/>
            <ac:spMk id="59" creationId="{C7B133E3-5B65-73AE-F0D2-86FD2E232447}"/>
          </ac:spMkLst>
        </pc:spChg>
        <pc:spChg chg="add mod">
          <ac:chgData name="Jorge Vega" userId="08eb9e0f520a18bd" providerId="LiveId" clId="{246E814A-7990-4D87-B9CF-3B7CF08951DA}" dt="2023-05-17T19:44:33.028" v="5108" actId="1076"/>
          <ac:spMkLst>
            <pc:docMk/>
            <pc:sldMk cId="2452770639" sldId="289"/>
            <ac:spMk id="61" creationId="{5789DCC4-7485-107C-CDF5-5A667E34449B}"/>
          </ac:spMkLst>
        </pc:spChg>
        <pc:spChg chg="add mod">
          <ac:chgData name="Jorge Vega" userId="08eb9e0f520a18bd" providerId="LiveId" clId="{246E814A-7990-4D87-B9CF-3B7CF08951DA}" dt="2023-05-17T19:44:59.299" v="5117" actId="1035"/>
          <ac:spMkLst>
            <pc:docMk/>
            <pc:sldMk cId="2452770639" sldId="289"/>
            <ac:spMk id="62" creationId="{695D0CD3-2978-5ED3-B821-A980205586F9}"/>
          </ac:spMkLst>
        </pc:spChg>
        <pc:spChg chg="add mod">
          <ac:chgData name="Jorge Vega" userId="08eb9e0f520a18bd" providerId="LiveId" clId="{246E814A-7990-4D87-B9CF-3B7CF08951DA}" dt="2023-05-24T00:38:15.826" v="5839" actId="1076"/>
          <ac:spMkLst>
            <pc:docMk/>
            <pc:sldMk cId="2452770639" sldId="289"/>
            <ac:spMk id="63" creationId="{95EF8BBA-7920-5AB2-40AC-04A15233D83C}"/>
          </ac:spMkLst>
        </pc:spChg>
        <pc:spChg chg="add mod">
          <ac:chgData name="Jorge Vega" userId="08eb9e0f520a18bd" providerId="LiveId" clId="{246E814A-7990-4D87-B9CF-3B7CF08951DA}" dt="2023-05-24T00:38:32.354" v="5841" actId="164"/>
          <ac:spMkLst>
            <pc:docMk/>
            <pc:sldMk cId="2452770639" sldId="289"/>
            <ac:spMk id="2048" creationId="{84E63F06-6534-4BB3-0F42-E8E6DBCA0753}"/>
          </ac:spMkLst>
        </pc:spChg>
        <pc:spChg chg="add mod">
          <ac:chgData name="Jorge Vega" userId="08eb9e0f520a18bd" providerId="LiveId" clId="{246E814A-7990-4D87-B9CF-3B7CF08951DA}" dt="2023-05-24T00:38:32.354" v="5841" actId="164"/>
          <ac:spMkLst>
            <pc:docMk/>
            <pc:sldMk cId="2452770639" sldId="289"/>
            <ac:spMk id="2049" creationId="{92B512AA-4FD1-9413-CFC4-8C73C18D6C55}"/>
          </ac:spMkLst>
        </pc:spChg>
        <pc:spChg chg="add mod">
          <ac:chgData name="Jorge Vega" userId="08eb9e0f520a18bd" providerId="LiveId" clId="{246E814A-7990-4D87-B9CF-3B7CF08951DA}" dt="2023-05-24T00:38:32.354" v="5841" actId="164"/>
          <ac:spMkLst>
            <pc:docMk/>
            <pc:sldMk cId="2452770639" sldId="289"/>
            <ac:spMk id="2050" creationId="{F1DCA134-67A8-A681-2A3D-2DEBFCC5ED71}"/>
          </ac:spMkLst>
        </pc:spChg>
        <pc:grpChg chg="add del mod">
          <ac:chgData name="Jorge Vega" userId="08eb9e0f520a18bd" providerId="LiveId" clId="{246E814A-7990-4D87-B9CF-3B7CF08951DA}" dt="2023-05-17T19:13:26.407" v="4793" actId="165"/>
          <ac:grpSpMkLst>
            <pc:docMk/>
            <pc:sldMk cId="2452770639" sldId="289"/>
            <ac:grpSpMk id="2" creationId="{8A127C3F-2A3D-1EE0-8507-09702F954909}"/>
          </ac:grpSpMkLst>
        </pc:grpChg>
        <pc:grpChg chg="add mod">
          <ac:chgData name="Jorge Vega" userId="08eb9e0f520a18bd" providerId="LiveId" clId="{246E814A-7990-4D87-B9CF-3B7CF08951DA}" dt="2023-05-24T00:38:37.385" v="5842" actId="1076"/>
          <ac:grpSpMkLst>
            <pc:docMk/>
            <pc:sldMk cId="2452770639" sldId="289"/>
            <ac:grpSpMk id="7" creationId="{66E5A6BA-AF37-80A7-8752-E60266AE6B15}"/>
          </ac:grpSpMkLst>
        </pc:grpChg>
        <pc:grpChg chg="add del mod">
          <ac:chgData name="Jorge Vega" userId="08eb9e0f520a18bd" providerId="LiveId" clId="{246E814A-7990-4D87-B9CF-3B7CF08951DA}" dt="2023-05-17T19:38:15.987" v="5001" actId="478"/>
          <ac:grpSpMkLst>
            <pc:docMk/>
            <pc:sldMk cId="2452770639" sldId="289"/>
            <ac:grpSpMk id="17" creationId="{11031528-F733-C02C-1B28-812D13002871}"/>
          </ac:grpSpMkLst>
        </pc:grpChg>
        <pc:grpChg chg="add mod">
          <ac:chgData name="Jorge Vega" userId="08eb9e0f520a18bd" providerId="LiveId" clId="{246E814A-7990-4D87-B9CF-3B7CF08951DA}" dt="2023-05-17T19:56:32.688" v="5299" actId="1037"/>
          <ac:grpSpMkLst>
            <pc:docMk/>
            <pc:sldMk cId="2452770639" sldId="289"/>
            <ac:grpSpMk id="18" creationId="{A3FF5704-12C0-AEE9-03A8-8A391879AD60}"/>
          </ac:grpSpMkLst>
        </pc:grpChg>
        <pc:grpChg chg="add mod">
          <ac:chgData name="Jorge Vega" userId="08eb9e0f520a18bd" providerId="LiveId" clId="{246E814A-7990-4D87-B9CF-3B7CF08951DA}" dt="2023-05-17T19:56:32.688" v="5299" actId="1037"/>
          <ac:grpSpMkLst>
            <pc:docMk/>
            <pc:sldMk cId="2452770639" sldId="289"/>
            <ac:grpSpMk id="19" creationId="{6C5E3C30-552C-E261-C6D8-7C3672F17209}"/>
          </ac:grpSpMkLst>
        </pc:grpChg>
        <pc:picChg chg="add mod">
          <ac:chgData name="Jorge Vega" userId="08eb9e0f520a18bd" providerId="LiveId" clId="{246E814A-7990-4D87-B9CF-3B7CF08951DA}" dt="2023-05-24T00:37:42.258" v="5833" actId="1076"/>
          <ac:picMkLst>
            <pc:docMk/>
            <pc:sldMk cId="2452770639" sldId="289"/>
            <ac:picMk id="4" creationId="{020D03EF-C829-F178-A0C1-5F934679F644}"/>
          </ac:picMkLst>
        </pc:picChg>
        <pc:picChg chg="add del mod">
          <ac:chgData name="Jorge Vega" userId="08eb9e0f520a18bd" providerId="LiveId" clId="{246E814A-7990-4D87-B9CF-3B7CF08951DA}" dt="2023-05-24T00:40:47.294" v="5899" actId="478"/>
          <ac:picMkLst>
            <pc:docMk/>
            <pc:sldMk cId="2452770639" sldId="289"/>
            <ac:picMk id="5" creationId="{60180A2B-DA3C-6FFA-A3CA-14B4C49FCE43}"/>
          </ac:picMkLst>
        </pc:picChg>
        <pc:picChg chg="add del mod">
          <ac:chgData name="Jorge Vega" userId="08eb9e0f520a18bd" providerId="LiveId" clId="{246E814A-7990-4D87-B9CF-3B7CF08951DA}" dt="2023-05-17T19:12:12.476" v="4781" actId="478"/>
          <ac:picMkLst>
            <pc:docMk/>
            <pc:sldMk cId="2452770639" sldId="289"/>
            <ac:picMk id="5" creationId="{6127FB04-0CE0-990D-5C1E-6E3D927EB88F}"/>
          </ac:picMkLst>
        </pc:picChg>
        <pc:picChg chg="add del mod modCrop">
          <ac:chgData name="Jorge Vega" userId="08eb9e0f520a18bd" providerId="LiveId" clId="{246E814A-7990-4D87-B9CF-3B7CF08951DA}" dt="2023-05-24T04:43:54.551" v="5924" actId="478"/>
          <ac:picMkLst>
            <pc:docMk/>
            <pc:sldMk cId="2452770639" sldId="289"/>
            <ac:picMk id="6" creationId="{0F78CBC5-A4C3-572A-BBE3-318DA2E9407C}"/>
          </ac:picMkLst>
        </pc:picChg>
        <pc:picChg chg="add mod modCrop">
          <ac:chgData name="Jorge Vega" userId="08eb9e0f520a18bd" providerId="LiveId" clId="{246E814A-7990-4D87-B9CF-3B7CF08951DA}" dt="2023-05-17T19:37:42.647" v="4990" actId="164"/>
          <ac:picMkLst>
            <pc:docMk/>
            <pc:sldMk cId="2452770639" sldId="289"/>
            <ac:picMk id="8" creationId="{65B60ACE-C4B0-E79E-0F67-848B3B467229}"/>
          </ac:picMkLst>
        </pc:picChg>
        <pc:picChg chg="add mod ord">
          <ac:chgData name="Jorge Vega" userId="08eb9e0f520a18bd" providerId="LiveId" clId="{246E814A-7990-4D87-B9CF-3B7CF08951DA}" dt="2023-05-24T00:38:52.208" v="5848" actId="1076"/>
          <ac:picMkLst>
            <pc:docMk/>
            <pc:sldMk cId="2452770639" sldId="289"/>
            <ac:picMk id="8" creationId="{FC22951F-7857-623C-FC90-7FD5D84FE4AF}"/>
          </ac:picMkLst>
        </pc:picChg>
        <pc:picChg chg="add del mod">
          <ac:chgData name="Jorge Vega" userId="08eb9e0f520a18bd" providerId="LiveId" clId="{246E814A-7990-4D87-B9CF-3B7CF08951DA}" dt="2023-05-17T19:34:52.387" v="4915" actId="478"/>
          <ac:picMkLst>
            <pc:docMk/>
            <pc:sldMk cId="2452770639" sldId="289"/>
            <ac:picMk id="10" creationId="{4FD592BA-87C1-2587-D60B-9F5D57469650}"/>
          </ac:picMkLst>
        </pc:picChg>
        <pc:picChg chg="mod topLvl">
          <ac:chgData name="Jorge Vega" userId="08eb9e0f520a18bd" providerId="LiveId" clId="{246E814A-7990-4D87-B9CF-3B7CF08951DA}" dt="2023-05-17T19:47:26.297" v="5153" actId="478"/>
          <ac:picMkLst>
            <pc:docMk/>
            <pc:sldMk cId="2452770639" sldId="289"/>
            <ac:picMk id="12" creationId="{FEE984D9-DE65-AF48-EDE8-F4942563AEC9}"/>
          </ac:picMkLst>
        </pc:picChg>
        <pc:picChg chg="add mod">
          <ac:chgData name="Jorge Vega" userId="08eb9e0f520a18bd" providerId="LiveId" clId="{246E814A-7990-4D87-B9CF-3B7CF08951DA}" dt="2023-05-24T01:17:36.816" v="5908" actId="1076"/>
          <ac:picMkLst>
            <pc:docMk/>
            <pc:sldMk cId="2452770639" sldId="289"/>
            <ac:picMk id="13" creationId="{15F3207A-3879-C33A-C98D-8B5B9CF57A2D}"/>
          </ac:picMkLst>
        </pc:picChg>
        <pc:picChg chg="del mod">
          <ac:chgData name="Jorge Vega" userId="08eb9e0f520a18bd" providerId="LiveId" clId="{246E814A-7990-4D87-B9CF-3B7CF08951DA}" dt="2023-05-17T19:12:55.967" v="4789" actId="478"/>
          <ac:picMkLst>
            <pc:docMk/>
            <pc:sldMk cId="2452770639" sldId="289"/>
            <ac:picMk id="15" creationId="{D2498BF9-CC02-80D2-5CF7-074839C083E0}"/>
          </ac:picMkLst>
        </pc:picChg>
        <pc:picChg chg="add mod modCrop">
          <ac:chgData name="Jorge Vega" userId="08eb9e0f520a18bd" providerId="LiveId" clId="{246E814A-7990-4D87-B9CF-3B7CF08951DA}" dt="2023-05-24T04:44:41.724" v="5937" actId="1076"/>
          <ac:picMkLst>
            <pc:docMk/>
            <pc:sldMk cId="2452770639" sldId="289"/>
            <ac:picMk id="15" creationId="{E9634CF9-6448-CC9F-F815-83301C9D301F}"/>
          </ac:picMkLst>
        </pc:picChg>
        <pc:picChg chg="mod topLvl">
          <ac:chgData name="Jorge Vega" userId="08eb9e0f520a18bd" providerId="LiveId" clId="{246E814A-7990-4D87-B9CF-3B7CF08951DA}" dt="2023-05-17T19:47:26.297" v="5153" actId="478"/>
          <ac:picMkLst>
            <pc:docMk/>
            <pc:sldMk cId="2452770639" sldId="289"/>
            <ac:picMk id="23" creationId="{A3B97C11-9AE6-D2F8-5789-19C2C64A803E}"/>
          </ac:picMkLst>
        </pc:picChg>
        <pc:picChg chg="mod topLvl">
          <ac:chgData name="Jorge Vega" userId="08eb9e0f520a18bd" providerId="LiveId" clId="{246E814A-7990-4D87-B9CF-3B7CF08951DA}" dt="2023-05-17T19:47:26.297" v="5153" actId="478"/>
          <ac:picMkLst>
            <pc:docMk/>
            <pc:sldMk cId="2452770639" sldId="289"/>
            <ac:picMk id="24" creationId="{DA504137-2124-E650-44DC-C8A590D01C91}"/>
          </ac:picMkLst>
        </pc:picChg>
        <pc:picChg chg="mod">
          <ac:chgData name="Jorge Vega" userId="08eb9e0f520a18bd" providerId="LiveId" clId="{246E814A-7990-4D87-B9CF-3B7CF08951DA}" dt="2023-05-17T19:47:30.057" v="5155" actId="478"/>
          <ac:picMkLst>
            <pc:docMk/>
            <pc:sldMk cId="2452770639" sldId="289"/>
            <ac:picMk id="32" creationId="{CB35ED66-E35D-52DB-67A4-2378663125F7}"/>
          </ac:picMkLst>
        </pc:picChg>
        <pc:picChg chg="del mod topLvl">
          <ac:chgData name="Jorge Vega" userId="08eb9e0f520a18bd" providerId="LiveId" clId="{246E814A-7990-4D87-B9CF-3B7CF08951DA}" dt="2023-05-17T19:47:26.297" v="5153" actId="478"/>
          <ac:picMkLst>
            <pc:docMk/>
            <pc:sldMk cId="2452770639" sldId="289"/>
            <ac:picMk id="33" creationId="{89E98235-C12D-A81F-326B-26C1A60599B8}"/>
          </ac:picMkLst>
        </pc:picChg>
        <pc:picChg chg="del mod">
          <ac:chgData name="Jorge Vega" userId="08eb9e0f520a18bd" providerId="LiveId" clId="{246E814A-7990-4D87-B9CF-3B7CF08951DA}" dt="2023-05-17T19:12:37.658" v="4785" actId="478"/>
          <ac:picMkLst>
            <pc:docMk/>
            <pc:sldMk cId="2452770639" sldId="289"/>
            <ac:picMk id="35" creationId="{33CB31DC-A5A1-1A37-973A-8D130B5B2F9B}"/>
          </ac:picMkLst>
        </pc:picChg>
        <pc:picChg chg="mod">
          <ac:chgData name="Jorge Vega" userId="08eb9e0f520a18bd" providerId="LiveId" clId="{246E814A-7990-4D87-B9CF-3B7CF08951DA}" dt="2023-05-17T19:47:30.057" v="5155" actId="478"/>
          <ac:picMkLst>
            <pc:docMk/>
            <pc:sldMk cId="2452770639" sldId="289"/>
            <ac:picMk id="39" creationId="{EA877B3A-D6D7-5B38-622E-242BB9E3F515}"/>
          </ac:picMkLst>
        </pc:picChg>
        <pc:picChg chg="mod">
          <ac:chgData name="Jorge Vega" userId="08eb9e0f520a18bd" providerId="LiveId" clId="{246E814A-7990-4D87-B9CF-3B7CF08951DA}" dt="2023-05-17T19:47:30.057" v="5155" actId="478"/>
          <ac:picMkLst>
            <pc:docMk/>
            <pc:sldMk cId="2452770639" sldId="289"/>
            <ac:picMk id="40" creationId="{7F62F0D5-1A66-CF5F-4FE6-47D3E8722913}"/>
          </ac:picMkLst>
        </pc:picChg>
        <pc:picChg chg="del mod">
          <ac:chgData name="Jorge Vega" userId="08eb9e0f520a18bd" providerId="LiveId" clId="{246E814A-7990-4D87-B9CF-3B7CF08951DA}" dt="2023-05-17T19:47:28.796" v="5154" actId="478"/>
          <ac:picMkLst>
            <pc:docMk/>
            <pc:sldMk cId="2452770639" sldId="289"/>
            <ac:picMk id="46" creationId="{27443968-2A94-6792-6EEC-C8289EC58B43}"/>
          </ac:picMkLst>
        </pc:picChg>
        <pc:picChg chg="del mod">
          <ac:chgData name="Jorge Vega" userId="08eb9e0f520a18bd" providerId="LiveId" clId="{246E814A-7990-4D87-B9CF-3B7CF08951DA}" dt="2023-05-17T19:47:30.057" v="5155" actId="478"/>
          <ac:picMkLst>
            <pc:docMk/>
            <pc:sldMk cId="2452770639" sldId="289"/>
            <ac:picMk id="47" creationId="{836CFE92-C12A-5CDA-89F2-1689F4C9DA74}"/>
          </ac:picMkLst>
        </pc:picChg>
        <pc:picChg chg="add mod modCrop">
          <ac:chgData name="Jorge Vega" userId="08eb9e0f520a18bd" providerId="LiveId" clId="{246E814A-7990-4D87-B9CF-3B7CF08951DA}" dt="2023-05-24T00:38:23.564" v="5840" actId="732"/>
          <ac:picMkLst>
            <pc:docMk/>
            <pc:sldMk cId="2452770639" sldId="289"/>
            <ac:picMk id="49" creationId="{1253EC6C-5609-EEF9-148F-0367A60D996E}"/>
          </ac:picMkLst>
        </pc:picChg>
        <pc:picChg chg="add del mod ord">
          <ac:chgData name="Jorge Vega" userId="08eb9e0f520a18bd" providerId="LiveId" clId="{246E814A-7990-4D87-B9CF-3B7CF08951DA}" dt="2023-05-24T00:37:19.878" v="5827" actId="478"/>
          <ac:picMkLst>
            <pc:docMk/>
            <pc:sldMk cId="2452770639" sldId="289"/>
            <ac:picMk id="51" creationId="{3FB219F5-84F4-6885-BC11-718A341F5EC4}"/>
          </ac:picMkLst>
        </pc:picChg>
        <pc:picChg chg="add del mod">
          <ac:chgData name="Jorge Vega" userId="08eb9e0f520a18bd" providerId="LiveId" clId="{246E814A-7990-4D87-B9CF-3B7CF08951DA}" dt="2023-05-24T00:37:24.424" v="5828" actId="478"/>
          <ac:picMkLst>
            <pc:docMk/>
            <pc:sldMk cId="2452770639" sldId="289"/>
            <ac:picMk id="54" creationId="{969E01EE-F4D9-84C0-AE2D-DB8696438549}"/>
          </ac:picMkLst>
        </pc:picChg>
        <pc:picChg chg="add mod">
          <ac:chgData name="Jorge Vega" userId="08eb9e0f520a18bd" providerId="LiveId" clId="{246E814A-7990-4D87-B9CF-3B7CF08951DA}" dt="2023-05-24T04:44:58.002" v="5942" actId="1076"/>
          <ac:picMkLst>
            <pc:docMk/>
            <pc:sldMk cId="2452770639" sldId="289"/>
            <ac:picMk id="2051" creationId="{03DE0ED6-2597-86E1-AB65-D6CC9F7AA367}"/>
          </ac:picMkLst>
        </pc:picChg>
        <pc:picChg chg="del">
          <ac:chgData name="Jorge Vega" userId="08eb9e0f520a18bd" providerId="LiveId" clId="{246E814A-7990-4D87-B9CF-3B7CF08951DA}" dt="2023-05-17T19:10:19.212" v="4770" actId="478"/>
          <ac:picMkLst>
            <pc:docMk/>
            <pc:sldMk cId="2452770639" sldId="289"/>
            <ac:picMk id="2052" creationId="{92D0A984-0339-9655-CD84-DB0CD71ED7C3}"/>
          </ac:picMkLst>
        </pc:picChg>
        <pc:picChg chg="add mod">
          <ac:chgData name="Jorge Vega" userId="08eb9e0f520a18bd" providerId="LiveId" clId="{246E814A-7990-4D87-B9CF-3B7CF08951DA}" dt="2023-05-24T04:44:18.641" v="5931" actId="1076"/>
          <ac:picMkLst>
            <pc:docMk/>
            <pc:sldMk cId="2452770639" sldId="289"/>
            <ac:picMk id="2053" creationId="{C1C352A4-C2D6-F29B-B40A-6526472469C9}"/>
          </ac:picMkLst>
        </pc:picChg>
        <pc:picChg chg="del mod topLvl">
          <ac:chgData name="Jorge Vega" userId="08eb9e0f520a18bd" providerId="LiveId" clId="{246E814A-7990-4D87-B9CF-3B7CF08951DA}" dt="2023-05-17T19:47:24.986" v="5152" actId="478"/>
          <ac:picMkLst>
            <pc:docMk/>
            <pc:sldMk cId="2452770639" sldId="289"/>
            <ac:picMk id="2054" creationId="{05FBD256-4566-E0D6-313F-D5944776C7F4}"/>
          </ac:picMkLst>
        </pc:picChg>
        <pc:picChg chg="del mod">
          <ac:chgData name="Jorge Vega" userId="08eb9e0f520a18bd" providerId="LiveId" clId="{246E814A-7990-4D87-B9CF-3B7CF08951DA}" dt="2023-05-17T19:12:44.884" v="4788" actId="478"/>
          <ac:picMkLst>
            <pc:docMk/>
            <pc:sldMk cId="2452770639" sldId="289"/>
            <ac:picMk id="2058" creationId="{CE506FC5-DFCD-8987-7FF8-49AACB0C9EFF}"/>
          </ac:picMkLst>
        </pc:picChg>
      </pc:sldChg>
      <pc:sldChg chg="addSp delSp modSp add mod">
        <pc:chgData name="Jorge Vega" userId="08eb9e0f520a18bd" providerId="LiveId" clId="{246E814A-7990-4D87-B9CF-3B7CF08951DA}" dt="2023-05-24T04:43:46.754" v="5923" actId="1076"/>
        <pc:sldMkLst>
          <pc:docMk/>
          <pc:sldMk cId="27922094" sldId="290"/>
        </pc:sldMkLst>
        <pc:spChg chg="mod">
          <ac:chgData name="Jorge Vega" userId="08eb9e0f520a18bd" providerId="LiveId" clId="{246E814A-7990-4D87-B9CF-3B7CF08951DA}" dt="2023-05-17T20:00:24.757" v="5316" actId="1076"/>
          <ac:spMkLst>
            <pc:docMk/>
            <pc:sldMk cId="27922094" sldId="290"/>
            <ac:spMk id="3" creationId="{CDADBA72-EF72-0FF2-D156-8F34A1942A7C}"/>
          </ac:spMkLst>
        </pc:spChg>
        <pc:spChg chg="del">
          <ac:chgData name="Jorge Vega" userId="08eb9e0f520a18bd" providerId="LiveId" clId="{246E814A-7990-4D87-B9CF-3B7CF08951DA}" dt="2023-05-17T19:58:42.398" v="5304" actId="478"/>
          <ac:spMkLst>
            <pc:docMk/>
            <pc:sldMk cId="27922094" sldId="290"/>
            <ac:spMk id="31" creationId="{BC7E7075-0D90-F54E-37D6-9E38FB949B15}"/>
          </ac:spMkLst>
        </pc:spChg>
        <pc:spChg chg="mod">
          <ac:chgData name="Jorge Vega" userId="08eb9e0f520a18bd" providerId="LiveId" clId="{246E814A-7990-4D87-B9CF-3B7CF08951DA}" dt="2023-05-24T04:43:04.039" v="5922" actId="1076"/>
          <ac:spMkLst>
            <pc:docMk/>
            <pc:sldMk cId="27922094" sldId="290"/>
            <ac:spMk id="32" creationId="{B1B7BF4A-D2AA-5211-A38B-9D9BC60582A0}"/>
          </ac:spMkLst>
        </pc:spChg>
        <pc:picChg chg="add mod">
          <ac:chgData name="Jorge Vega" userId="08eb9e0f520a18bd" providerId="LiveId" clId="{246E814A-7990-4D87-B9CF-3B7CF08951DA}" dt="2023-05-24T04:42:42.918" v="5915" actId="1076"/>
          <ac:picMkLst>
            <pc:docMk/>
            <pc:sldMk cId="27922094" sldId="290"/>
            <ac:picMk id="2" creationId="{251B139E-9890-8F35-5320-DC0CE0A34C5C}"/>
          </ac:picMkLst>
        </pc:picChg>
        <pc:picChg chg="del mod">
          <ac:chgData name="Jorge Vega" userId="08eb9e0f520a18bd" providerId="LiveId" clId="{246E814A-7990-4D87-B9CF-3B7CF08951DA}" dt="2023-05-24T04:42:16.706" v="5911" actId="478"/>
          <ac:picMkLst>
            <pc:docMk/>
            <pc:sldMk cId="27922094" sldId="290"/>
            <ac:picMk id="4" creationId="{0C152E3F-ADC7-EB71-8ACC-9A7D2F339D48}"/>
          </ac:picMkLst>
        </pc:picChg>
        <pc:picChg chg="add mod">
          <ac:chgData name="Jorge Vega" userId="08eb9e0f520a18bd" providerId="LiveId" clId="{246E814A-7990-4D87-B9CF-3B7CF08951DA}" dt="2023-05-24T04:43:46.754" v="5923" actId="1076"/>
          <ac:picMkLst>
            <pc:docMk/>
            <pc:sldMk cId="27922094" sldId="290"/>
            <ac:picMk id="5" creationId="{6AF3BF97-8B07-BBC7-985B-A6F9F1A69180}"/>
          </ac:picMkLst>
        </pc:picChg>
        <pc:picChg chg="del">
          <ac:chgData name="Jorge Vega" userId="08eb9e0f520a18bd" providerId="LiveId" clId="{246E814A-7990-4D87-B9CF-3B7CF08951DA}" dt="2023-05-24T04:42:14.220" v="5909" actId="478"/>
          <ac:picMkLst>
            <pc:docMk/>
            <pc:sldMk cId="27922094" sldId="290"/>
            <ac:picMk id="10" creationId="{FC90163C-6105-5BB0-A901-A10D9A4249E4}"/>
          </ac:picMkLst>
        </pc:picChg>
        <pc:picChg chg="del">
          <ac:chgData name="Jorge Vega" userId="08eb9e0f520a18bd" providerId="LiveId" clId="{246E814A-7990-4D87-B9CF-3B7CF08951DA}" dt="2023-05-24T04:42:18.430" v="5912" actId="478"/>
          <ac:picMkLst>
            <pc:docMk/>
            <pc:sldMk cId="27922094" sldId="290"/>
            <ac:picMk id="46" creationId="{D223A2EB-E158-3612-6E27-3EAF3B28A77A}"/>
          </ac:picMkLst>
        </pc:picChg>
        <pc:cxnChg chg="mod ord">
          <ac:chgData name="Jorge Vega" userId="08eb9e0f520a18bd" providerId="LiveId" clId="{246E814A-7990-4D87-B9CF-3B7CF08951DA}" dt="2023-05-24T04:42:53.436" v="5919" actId="14100"/>
          <ac:cxnSpMkLst>
            <pc:docMk/>
            <pc:sldMk cId="27922094" sldId="290"/>
            <ac:cxnSpMk id="12" creationId="{AF7A48E9-1152-5F6E-4A89-38ABC7FFAF1E}"/>
          </ac:cxnSpMkLst>
        </pc:cxnChg>
        <pc:cxnChg chg="del">
          <ac:chgData name="Jorge Vega" userId="08eb9e0f520a18bd" providerId="LiveId" clId="{246E814A-7990-4D87-B9CF-3B7CF08951DA}" dt="2023-05-17T19:58:43.987" v="5305" actId="478"/>
          <ac:cxnSpMkLst>
            <pc:docMk/>
            <pc:sldMk cId="27922094" sldId="290"/>
            <ac:cxnSpMk id="23" creationId="{F6FD0441-4461-135F-7EC7-31DAD61A3F94}"/>
          </ac:cxnSpMkLst>
        </pc:cxnChg>
        <pc:cxnChg chg="mod ord">
          <ac:chgData name="Jorge Vega" userId="08eb9e0f520a18bd" providerId="LiveId" clId="{246E814A-7990-4D87-B9CF-3B7CF08951DA}" dt="2023-05-24T04:43:00.014" v="5921" actId="1076"/>
          <ac:cxnSpMkLst>
            <pc:docMk/>
            <pc:sldMk cId="27922094" sldId="290"/>
            <ac:cxnSpMk id="25" creationId="{DE117777-BB4B-55F5-963E-D267278B98B5}"/>
          </ac:cxnSpMkLst>
        </pc:cxnChg>
      </pc:sldChg>
      <pc:sldChg chg="addSp modSp add mod">
        <pc:chgData name="Jorge Vega" userId="08eb9e0f520a18bd" providerId="LiveId" clId="{246E814A-7990-4D87-B9CF-3B7CF08951DA}" dt="2023-05-24T00:20:59.343" v="5761" actId="1076"/>
        <pc:sldMkLst>
          <pc:docMk/>
          <pc:sldMk cId="1430310508" sldId="291"/>
        </pc:sldMkLst>
        <pc:spChg chg="mod">
          <ac:chgData name="Jorge Vega" userId="08eb9e0f520a18bd" providerId="LiveId" clId="{246E814A-7990-4D87-B9CF-3B7CF08951DA}" dt="2023-05-17T20:00:31.950" v="5318" actId="14100"/>
          <ac:spMkLst>
            <pc:docMk/>
            <pc:sldMk cId="1430310508" sldId="291"/>
            <ac:spMk id="3" creationId="{E7474050-14B5-8416-2DBC-39594B9BE59F}"/>
          </ac:spMkLst>
        </pc:spChg>
        <pc:spChg chg="add mod">
          <ac:chgData name="Jorge Vega" userId="08eb9e0f520a18bd" providerId="LiveId" clId="{246E814A-7990-4D87-B9CF-3B7CF08951DA}" dt="2023-05-24T00:20:59.343" v="5761" actId="1076"/>
          <ac:spMkLst>
            <pc:docMk/>
            <pc:sldMk cId="1430310508" sldId="291"/>
            <ac:spMk id="4" creationId="{D5BE8E0F-B23C-AC6C-27F5-98F5516534D1}"/>
          </ac:spMkLst>
        </pc:spChg>
      </pc:sldChg>
      <pc:sldChg chg="new del">
        <pc:chgData name="Jorge Vega" userId="08eb9e0f520a18bd" providerId="LiveId" clId="{246E814A-7990-4D87-B9CF-3B7CF08951DA}" dt="2023-05-18T22:23:43.735" v="5377" actId="47"/>
        <pc:sldMkLst>
          <pc:docMk/>
          <pc:sldMk cId="3199460379" sldId="292"/>
        </pc:sldMkLst>
      </pc:sldChg>
      <pc:sldChg chg="new del">
        <pc:chgData name="Jorge Vega" userId="08eb9e0f520a18bd" providerId="LiveId" clId="{246E814A-7990-4D87-B9CF-3B7CF08951DA}" dt="2023-05-18T22:23:46.194" v="5378" actId="47"/>
        <pc:sldMkLst>
          <pc:docMk/>
          <pc:sldMk cId="1399775527" sldId="293"/>
        </pc:sldMkLst>
      </pc:sldChg>
      <pc:sldChg chg="new del">
        <pc:chgData name="Jorge Vega" userId="08eb9e0f520a18bd" providerId="LiveId" clId="{246E814A-7990-4D87-B9CF-3B7CF08951DA}" dt="2023-05-18T22:24:12.142" v="5381" actId="47"/>
        <pc:sldMkLst>
          <pc:docMk/>
          <pc:sldMk cId="1210021078" sldId="294"/>
        </pc:sldMkLst>
      </pc:sldChg>
      <pc:sldChg chg="add ord">
        <pc:chgData name="Jorge Vega" userId="08eb9e0f520a18bd" providerId="LiveId" clId="{246E814A-7990-4D87-B9CF-3B7CF08951DA}" dt="2023-05-18T22:23:42.382" v="5376"/>
        <pc:sldMkLst>
          <pc:docMk/>
          <pc:sldMk cId="3304458139" sldId="295"/>
        </pc:sldMkLst>
      </pc:sldChg>
      <pc:sldChg chg="add">
        <pc:chgData name="Jorge Vega" userId="08eb9e0f520a18bd" providerId="LiveId" clId="{246E814A-7990-4D87-B9CF-3B7CF08951DA}" dt="2023-05-18T22:24:02.392" v="5379"/>
        <pc:sldMkLst>
          <pc:docMk/>
          <pc:sldMk cId="4249721428" sldId="296"/>
        </pc:sldMkLst>
      </pc:sldChg>
      <pc:sldChg chg="add">
        <pc:chgData name="Jorge Vega" userId="08eb9e0f520a18bd" providerId="LiveId" clId="{246E814A-7990-4D87-B9CF-3B7CF08951DA}" dt="2023-05-18T22:24:10.999" v="5380"/>
        <pc:sldMkLst>
          <pc:docMk/>
          <pc:sldMk cId="2541092259" sldId="297"/>
        </pc:sldMkLst>
      </pc:sldChg>
      <pc:sldChg chg="addSp modSp new del mod">
        <pc:chgData name="Jorge Vega" userId="08eb9e0f520a18bd" providerId="LiveId" clId="{246E814A-7990-4D87-B9CF-3B7CF08951DA}" dt="2023-05-23T19:32:56.226" v="5560" actId="47"/>
        <pc:sldMkLst>
          <pc:docMk/>
          <pc:sldMk cId="266307228" sldId="298"/>
        </pc:sldMkLst>
        <pc:picChg chg="add mod">
          <ac:chgData name="Jorge Vega" userId="08eb9e0f520a18bd" providerId="LiveId" clId="{246E814A-7990-4D87-B9CF-3B7CF08951DA}" dt="2023-05-23T19:31:44.375" v="5559" actId="1076"/>
          <ac:picMkLst>
            <pc:docMk/>
            <pc:sldMk cId="266307228" sldId="298"/>
            <ac:picMk id="3" creationId="{033E5EB0-A9EB-91D8-2F7A-437401E75085}"/>
          </ac:picMkLst>
        </pc:picChg>
      </pc:sldChg>
      <pc:sldChg chg="addSp modSp new del mod">
        <pc:chgData name="Jorge Vega" userId="08eb9e0f520a18bd" providerId="LiveId" clId="{246E814A-7990-4D87-B9CF-3B7CF08951DA}" dt="2023-05-23T19:32:57.406" v="5561" actId="47"/>
        <pc:sldMkLst>
          <pc:docMk/>
          <pc:sldMk cId="503981564" sldId="299"/>
        </pc:sldMkLst>
        <pc:picChg chg="add mod">
          <ac:chgData name="Jorge Vega" userId="08eb9e0f520a18bd" providerId="LiveId" clId="{246E814A-7990-4D87-B9CF-3B7CF08951DA}" dt="2023-05-23T19:31:35.574" v="5556" actId="1076"/>
          <ac:picMkLst>
            <pc:docMk/>
            <pc:sldMk cId="503981564" sldId="299"/>
            <ac:picMk id="3" creationId="{54FA2A27-BAB9-5CDE-DF52-CBF2C31037F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B90B0-DAFD-4E86-B029-6D87D2DD3F6A}" type="datetimeFigureOut">
              <a:rPr lang="es-MX" smtClean="0"/>
              <a:t>23/05/2023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68C8C-6C3D-46E9-BE84-DC4C2BF009E5}" type="slidenum">
              <a:rPr lang="es-MX" smtClean="0"/>
              <a:t>‹Nº›</a:t>
            </a:fld>
            <a:endParaRPr lang="es-MX"/>
          </a:p>
        </p:txBody>
      </p:sp>
    </p:spTree>
    <p:extLst>
      <p:ext uri="{BB962C8B-B14F-4D97-AF65-F5344CB8AC3E}">
        <p14:creationId xmlns:p14="http://schemas.microsoft.com/office/powerpoint/2010/main" val="363031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BE068C8C-6C3D-46E9-BE84-DC4C2BF009E5}" type="slidenum">
              <a:rPr lang="es-MX" smtClean="0"/>
              <a:t>15</a:t>
            </a:fld>
            <a:endParaRPr lang="es-MX"/>
          </a:p>
        </p:txBody>
      </p:sp>
    </p:spTree>
    <p:extLst>
      <p:ext uri="{BB962C8B-B14F-4D97-AF65-F5344CB8AC3E}">
        <p14:creationId xmlns:p14="http://schemas.microsoft.com/office/powerpoint/2010/main" val="321525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BE068C8C-6C3D-46E9-BE84-DC4C2BF009E5}" type="slidenum">
              <a:rPr lang="es-MX" smtClean="0"/>
              <a:t>16</a:t>
            </a:fld>
            <a:endParaRPr lang="es-MX"/>
          </a:p>
        </p:txBody>
      </p:sp>
    </p:spTree>
    <p:extLst>
      <p:ext uri="{BB962C8B-B14F-4D97-AF65-F5344CB8AC3E}">
        <p14:creationId xmlns:p14="http://schemas.microsoft.com/office/powerpoint/2010/main" val="42107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4D2E3-3E1D-FBD5-26B5-54E659A1E42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1114944A-650A-A8CA-8A7A-10CC169C50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CF084C0F-5D09-F19D-A09E-CD7B79590FA1}"/>
              </a:ext>
            </a:extLst>
          </p:cNvPr>
          <p:cNvSpPr>
            <a:spLocks noGrp="1"/>
          </p:cNvSpPr>
          <p:nvPr>
            <p:ph type="dt" sz="half" idx="10"/>
          </p:nvPr>
        </p:nvSpPr>
        <p:spPr/>
        <p:txBody>
          <a:bodyPr/>
          <a:lstStyle/>
          <a:p>
            <a:fld id="{60B10142-92ED-4390-9B84-1C93E5EBE501}" type="datetimeFigureOut">
              <a:rPr lang="es-MX" smtClean="0"/>
              <a:t>23/05/2023</a:t>
            </a:fld>
            <a:endParaRPr lang="es-MX" dirty="0"/>
          </a:p>
        </p:txBody>
      </p:sp>
      <p:sp>
        <p:nvSpPr>
          <p:cNvPr id="5" name="Marcador de pie de página 4">
            <a:extLst>
              <a:ext uri="{FF2B5EF4-FFF2-40B4-BE49-F238E27FC236}">
                <a16:creationId xmlns:a16="http://schemas.microsoft.com/office/drawing/2014/main" id="{6E3AC3E6-1EB9-16A9-EA25-BFC8BB2C489D}"/>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DDBD5A17-A5F2-4F5B-B466-522CAF0683F0}"/>
              </a:ext>
            </a:extLst>
          </p:cNvPr>
          <p:cNvSpPr>
            <a:spLocks noGrp="1"/>
          </p:cNvSpPr>
          <p:nvPr>
            <p:ph type="sldNum" sz="quarter" idx="12"/>
          </p:nvPr>
        </p:nvSpPr>
        <p:spPr/>
        <p:txBody>
          <a:bodyPr/>
          <a:lstStyle/>
          <a:p>
            <a:fld id="{28BA80D8-52FD-4936-B5CF-0D26FEC7D298}" type="slidenum">
              <a:rPr lang="es-MX" smtClean="0"/>
              <a:t>‹Nº›</a:t>
            </a:fld>
            <a:endParaRPr lang="es-MX" dirty="0"/>
          </a:p>
        </p:txBody>
      </p:sp>
    </p:spTree>
    <p:extLst>
      <p:ext uri="{BB962C8B-B14F-4D97-AF65-F5344CB8AC3E}">
        <p14:creationId xmlns:p14="http://schemas.microsoft.com/office/powerpoint/2010/main" val="101610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C36E2-2385-B8F5-D5EC-6D7A1B09C4E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294FA67-81E2-9BFB-749A-418C2403430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EF7E303-CE9F-41BD-85D1-29BCB6A464A2}"/>
              </a:ext>
            </a:extLst>
          </p:cNvPr>
          <p:cNvSpPr>
            <a:spLocks noGrp="1"/>
          </p:cNvSpPr>
          <p:nvPr>
            <p:ph type="dt" sz="half" idx="10"/>
          </p:nvPr>
        </p:nvSpPr>
        <p:spPr/>
        <p:txBody>
          <a:bodyPr/>
          <a:lstStyle/>
          <a:p>
            <a:fld id="{60B10142-92ED-4390-9B84-1C93E5EBE501}" type="datetimeFigureOut">
              <a:rPr lang="es-MX" smtClean="0"/>
              <a:t>23/05/2023</a:t>
            </a:fld>
            <a:endParaRPr lang="es-MX" dirty="0"/>
          </a:p>
        </p:txBody>
      </p:sp>
      <p:sp>
        <p:nvSpPr>
          <p:cNvPr id="5" name="Marcador de pie de página 4">
            <a:extLst>
              <a:ext uri="{FF2B5EF4-FFF2-40B4-BE49-F238E27FC236}">
                <a16:creationId xmlns:a16="http://schemas.microsoft.com/office/drawing/2014/main" id="{439D4719-A88C-F125-3930-B2F5E2ED6DF1}"/>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41C8C50A-3757-3A5D-01E0-276935D49764}"/>
              </a:ext>
            </a:extLst>
          </p:cNvPr>
          <p:cNvSpPr>
            <a:spLocks noGrp="1"/>
          </p:cNvSpPr>
          <p:nvPr>
            <p:ph type="sldNum" sz="quarter" idx="12"/>
          </p:nvPr>
        </p:nvSpPr>
        <p:spPr/>
        <p:txBody>
          <a:bodyPr/>
          <a:lstStyle/>
          <a:p>
            <a:fld id="{28BA80D8-52FD-4936-B5CF-0D26FEC7D298}" type="slidenum">
              <a:rPr lang="es-MX" smtClean="0"/>
              <a:t>‹Nº›</a:t>
            </a:fld>
            <a:endParaRPr lang="es-MX" dirty="0"/>
          </a:p>
        </p:txBody>
      </p:sp>
    </p:spTree>
    <p:extLst>
      <p:ext uri="{BB962C8B-B14F-4D97-AF65-F5344CB8AC3E}">
        <p14:creationId xmlns:p14="http://schemas.microsoft.com/office/powerpoint/2010/main" val="1020361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E35C97E-D4DB-7698-71EE-8134EC48267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E25E3FE-D8F1-86E8-9B0C-A541CBBD7A8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E5E85F4-F85C-6FB1-5C54-3707B635A324}"/>
              </a:ext>
            </a:extLst>
          </p:cNvPr>
          <p:cNvSpPr>
            <a:spLocks noGrp="1"/>
          </p:cNvSpPr>
          <p:nvPr>
            <p:ph type="dt" sz="half" idx="10"/>
          </p:nvPr>
        </p:nvSpPr>
        <p:spPr/>
        <p:txBody>
          <a:bodyPr/>
          <a:lstStyle/>
          <a:p>
            <a:fld id="{60B10142-92ED-4390-9B84-1C93E5EBE501}" type="datetimeFigureOut">
              <a:rPr lang="es-MX" smtClean="0"/>
              <a:t>23/05/2023</a:t>
            </a:fld>
            <a:endParaRPr lang="es-MX" dirty="0"/>
          </a:p>
        </p:txBody>
      </p:sp>
      <p:sp>
        <p:nvSpPr>
          <p:cNvPr id="5" name="Marcador de pie de página 4">
            <a:extLst>
              <a:ext uri="{FF2B5EF4-FFF2-40B4-BE49-F238E27FC236}">
                <a16:creationId xmlns:a16="http://schemas.microsoft.com/office/drawing/2014/main" id="{86093D65-2237-0E84-1F78-B785A107F5F3}"/>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D474D79F-7448-3142-E1B9-3387EC762F32}"/>
              </a:ext>
            </a:extLst>
          </p:cNvPr>
          <p:cNvSpPr>
            <a:spLocks noGrp="1"/>
          </p:cNvSpPr>
          <p:nvPr>
            <p:ph type="sldNum" sz="quarter" idx="12"/>
          </p:nvPr>
        </p:nvSpPr>
        <p:spPr/>
        <p:txBody>
          <a:bodyPr/>
          <a:lstStyle/>
          <a:p>
            <a:fld id="{28BA80D8-52FD-4936-B5CF-0D26FEC7D298}" type="slidenum">
              <a:rPr lang="es-MX" smtClean="0"/>
              <a:t>‹Nº›</a:t>
            </a:fld>
            <a:endParaRPr lang="es-MX" dirty="0"/>
          </a:p>
        </p:txBody>
      </p:sp>
    </p:spTree>
    <p:extLst>
      <p:ext uri="{BB962C8B-B14F-4D97-AF65-F5344CB8AC3E}">
        <p14:creationId xmlns:p14="http://schemas.microsoft.com/office/powerpoint/2010/main" val="140763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090CC1-84D0-FAA9-00AF-D7A9DBE4A5A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6E98A42-7494-725A-DC57-71A1D523A95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88B3C49-8465-AD2F-8F76-DE27DE81C348}"/>
              </a:ext>
            </a:extLst>
          </p:cNvPr>
          <p:cNvSpPr>
            <a:spLocks noGrp="1"/>
          </p:cNvSpPr>
          <p:nvPr>
            <p:ph type="dt" sz="half" idx="10"/>
          </p:nvPr>
        </p:nvSpPr>
        <p:spPr/>
        <p:txBody>
          <a:bodyPr/>
          <a:lstStyle/>
          <a:p>
            <a:fld id="{60B10142-92ED-4390-9B84-1C93E5EBE501}" type="datetimeFigureOut">
              <a:rPr lang="es-MX" smtClean="0"/>
              <a:t>23/05/2023</a:t>
            </a:fld>
            <a:endParaRPr lang="es-MX" dirty="0"/>
          </a:p>
        </p:txBody>
      </p:sp>
      <p:sp>
        <p:nvSpPr>
          <p:cNvPr id="5" name="Marcador de pie de página 4">
            <a:extLst>
              <a:ext uri="{FF2B5EF4-FFF2-40B4-BE49-F238E27FC236}">
                <a16:creationId xmlns:a16="http://schemas.microsoft.com/office/drawing/2014/main" id="{C28BCA27-799C-9643-3E25-BC72AF366B64}"/>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EA0F9CA3-CBC7-8D0D-A685-620D1031A9D1}"/>
              </a:ext>
            </a:extLst>
          </p:cNvPr>
          <p:cNvSpPr>
            <a:spLocks noGrp="1"/>
          </p:cNvSpPr>
          <p:nvPr>
            <p:ph type="sldNum" sz="quarter" idx="12"/>
          </p:nvPr>
        </p:nvSpPr>
        <p:spPr/>
        <p:txBody>
          <a:bodyPr/>
          <a:lstStyle/>
          <a:p>
            <a:fld id="{28BA80D8-52FD-4936-B5CF-0D26FEC7D298}" type="slidenum">
              <a:rPr lang="es-MX" smtClean="0"/>
              <a:t>‹Nº›</a:t>
            </a:fld>
            <a:endParaRPr lang="es-MX" dirty="0"/>
          </a:p>
        </p:txBody>
      </p:sp>
    </p:spTree>
    <p:extLst>
      <p:ext uri="{BB962C8B-B14F-4D97-AF65-F5344CB8AC3E}">
        <p14:creationId xmlns:p14="http://schemas.microsoft.com/office/powerpoint/2010/main" val="1607665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F5E6FB-3A1C-0948-79C9-7BD5CEC85E7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AAAA3E7-CD3D-04ED-255B-14561A5DE4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EB90857-5D3C-DF72-518E-2AF692C9FEE7}"/>
              </a:ext>
            </a:extLst>
          </p:cNvPr>
          <p:cNvSpPr>
            <a:spLocks noGrp="1"/>
          </p:cNvSpPr>
          <p:nvPr>
            <p:ph type="dt" sz="half" idx="10"/>
          </p:nvPr>
        </p:nvSpPr>
        <p:spPr/>
        <p:txBody>
          <a:bodyPr/>
          <a:lstStyle/>
          <a:p>
            <a:fld id="{60B10142-92ED-4390-9B84-1C93E5EBE501}" type="datetimeFigureOut">
              <a:rPr lang="es-MX" smtClean="0"/>
              <a:t>23/05/2023</a:t>
            </a:fld>
            <a:endParaRPr lang="es-MX" dirty="0"/>
          </a:p>
        </p:txBody>
      </p:sp>
      <p:sp>
        <p:nvSpPr>
          <p:cNvPr id="5" name="Marcador de pie de página 4">
            <a:extLst>
              <a:ext uri="{FF2B5EF4-FFF2-40B4-BE49-F238E27FC236}">
                <a16:creationId xmlns:a16="http://schemas.microsoft.com/office/drawing/2014/main" id="{1AF36B22-0147-E47B-2D35-7824BDF5A941}"/>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7719F246-09DF-56E6-A54E-0D69B5324A50}"/>
              </a:ext>
            </a:extLst>
          </p:cNvPr>
          <p:cNvSpPr>
            <a:spLocks noGrp="1"/>
          </p:cNvSpPr>
          <p:nvPr>
            <p:ph type="sldNum" sz="quarter" idx="12"/>
          </p:nvPr>
        </p:nvSpPr>
        <p:spPr/>
        <p:txBody>
          <a:bodyPr/>
          <a:lstStyle/>
          <a:p>
            <a:fld id="{28BA80D8-52FD-4936-B5CF-0D26FEC7D298}" type="slidenum">
              <a:rPr lang="es-MX" smtClean="0"/>
              <a:t>‹Nº›</a:t>
            </a:fld>
            <a:endParaRPr lang="es-MX" dirty="0"/>
          </a:p>
        </p:txBody>
      </p:sp>
    </p:spTree>
    <p:extLst>
      <p:ext uri="{BB962C8B-B14F-4D97-AF65-F5344CB8AC3E}">
        <p14:creationId xmlns:p14="http://schemas.microsoft.com/office/powerpoint/2010/main" val="4070870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61B049-F78E-20A9-A41C-B4F895641A5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524A248-081D-66AB-FE4D-E56908E3855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A9949A2C-78FE-2A54-8152-C9AD461EA0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A4AA36CD-8EC6-8768-4ABE-E54E8C6452F5}"/>
              </a:ext>
            </a:extLst>
          </p:cNvPr>
          <p:cNvSpPr>
            <a:spLocks noGrp="1"/>
          </p:cNvSpPr>
          <p:nvPr>
            <p:ph type="dt" sz="half" idx="10"/>
          </p:nvPr>
        </p:nvSpPr>
        <p:spPr/>
        <p:txBody>
          <a:bodyPr/>
          <a:lstStyle/>
          <a:p>
            <a:fld id="{60B10142-92ED-4390-9B84-1C93E5EBE501}" type="datetimeFigureOut">
              <a:rPr lang="es-MX" smtClean="0"/>
              <a:t>23/05/2023</a:t>
            </a:fld>
            <a:endParaRPr lang="es-MX" dirty="0"/>
          </a:p>
        </p:txBody>
      </p:sp>
      <p:sp>
        <p:nvSpPr>
          <p:cNvPr id="6" name="Marcador de pie de página 5">
            <a:extLst>
              <a:ext uri="{FF2B5EF4-FFF2-40B4-BE49-F238E27FC236}">
                <a16:creationId xmlns:a16="http://schemas.microsoft.com/office/drawing/2014/main" id="{7E34B0B6-D9F6-5419-A2FB-88EB5C33323A}"/>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05112492-F736-69AB-C7C0-DC42CB32CA16}"/>
              </a:ext>
            </a:extLst>
          </p:cNvPr>
          <p:cNvSpPr>
            <a:spLocks noGrp="1"/>
          </p:cNvSpPr>
          <p:nvPr>
            <p:ph type="sldNum" sz="quarter" idx="12"/>
          </p:nvPr>
        </p:nvSpPr>
        <p:spPr/>
        <p:txBody>
          <a:bodyPr/>
          <a:lstStyle/>
          <a:p>
            <a:fld id="{28BA80D8-52FD-4936-B5CF-0D26FEC7D298}" type="slidenum">
              <a:rPr lang="es-MX" smtClean="0"/>
              <a:t>‹Nº›</a:t>
            </a:fld>
            <a:endParaRPr lang="es-MX" dirty="0"/>
          </a:p>
        </p:txBody>
      </p:sp>
    </p:spTree>
    <p:extLst>
      <p:ext uri="{BB962C8B-B14F-4D97-AF65-F5344CB8AC3E}">
        <p14:creationId xmlns:p14="http://schemas.microsoft.com/office/powerpoint/2010/main" val="261368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687399-67C3-37D0-1229-09B432D49D3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D2E2CEF-B5FE-1794-7499-E01CCC0D55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7B518C3-EFCB-82B9-A899-AF9A8FB21A4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F60AFF5-6CE8-1E24-D223-D945012CAA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33DBFA6-A4EA-B3C9-D1D3-3E8EC18231A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04C577B8-1794-9AD6-C8CB-B372DB7EC0C9}"/>
              </a:ext>
            </a:extLst>
          </p:cNvPr>
          <p:cNvSpPr>
            <a:spLocks noGrp="1"/>
          </p:cNvSpPr>
          <p:nvPr>
            <p:ph type="dt" sz="half" idx="10"/>
          </p:nvPr>
        </p:nvSpPr>
        <p:spPr/>
        <p:txBody>
          <a:bodyPr/>
          <a:lstStyle/>
          <a:p>
            <a:fld id="{60B10142-92ED-4390-9B84-1C93E5EBE501}" type="datetimeFigureOut">
              <a:rPr lang="es-MX" smtClean="0"/>
              <a:t>23/05/2023</a:t>
            </a:fld>
            <a:endParaRPr lang="es-MX" dirty="0"/>
          </a:p>
        </p:txBody>
      </p:sp>
      <p:sp>
        <p:nvSpPr>
          <p:cNvPr id="8" name="Marcador de pie de página 7">
            <a:extLst>
              <a:ext uri="{FF2B5EF4-FFF2-40B4-BE49-F238E27FC236}">
                <a16:creationId xmlns:a16="http://schemas.microsoft.com/office/drawing/2014/main" id="{B38E2B4D-AFF0-44AF-3D69-413A2A4FAAE2}"/>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id="{98218F24-8718-E1EC-764B-69F1A079F3BE}"/>
              </a:ext>
            </a:extLst>
          </p:cNvPr>
          <p:cNvSpPr>
            <a:spLocks noGrp="1"/>
          </p:cNvSpPr>
          <p:nvPr>
            <p:ph type="sldNum" sz="quarter" idx="12"/>
          </p:nvPr>
        </p:nvSpPr>
        <p:spPr/>
        <p:txBody>
          <a:bodyPr/>
          <a:lstStyle/>
          <a:p>
            <a:fld id="{28BA80D8-52FD-4936-B5CF-0D26FEC7D298}" type="slidenum">
              <a:rPr lang="es-MX" smtClean="0"/>
              <a:t>‹Nº›</a:t>
            </a:fld>
            <a:endParaRPr lang="es-MX" dirty="0"/>
          </a:p>
        </p:txBody>
      </p:sp>
    </p:spTree>
    <p:extLst>
      <p:ext uri="{BB962C8B-B14F-4D97-AF65-F5344CB8AC3E}">
        <p14:creationId xmlns:p14="http://schemas.microsoft.com/office/powerpoint/2010/main" val="222921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232ED6-E75C-5AE7-2827-502FDEAA6E2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2453F8F6-C717-484C-2032-766466B55030}"/>
              </a:ext>
            </a:extLst>
          </p:cNvPr>
          <p:cNvSpPr>
            <a:spLocks noGrp="1"/>
          </p:cNvSpPr>
          <p:nvPr>
            <p:ph type="dt" sz="half" idx="10"/>
          </p:nvPr>
        </p:nvSpPr>
        <p:spPr/>
        <p:txBody>
          <a:bodyPr/>
          <a:lstStyle/>
          <a:p>
            <a:fld id="{60B10142-92ED-4390-9B84-1C93E5EBE501}" type="datetimeFigureOut">
              <a:rPr lang="es-MX" smtClean="0"/>
              <a:t>23/05/2023</a:t>
            </a:fld>
            <a:endParaRPr lang="es-MX" dirty="0"/>
          </a:p>
        </p:txBody>
      </p:sp>
      <p:sp>
        <p:nvSpPr>
          <p:cNvPr id="4" name="Marcador de pie de página 3">
            <a:extLst>
              <a:ext uri="{FF2B5EF4-FFF2-40B4-BE49-F238E27FC236}">
                <a16:creationId xmlns:a16="http://schemas.microsoft.com/office/drawing/2014/main" id="{2BEBE10C-DA48-04C6-261B-305B973CC97A}"/>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6F721901-5463-C7C5-EF88-1E415BF9F6AE}"/>
              </a:ext>
            </a:extLst>
          </p:cNvPr>
          <p:cNvSpPr>
            <a:spLocks noGrp="1"/>
          </p:cNvSpPr>
          <p:nvPr>
            <p:ph type="sldNum" sz="quarter" idx="12"/>
          </p:nvPr>
        </p:nvSpPr>
        <p:spPr/>
        <p:txBody>
          <a:bodyPr/>
          <a:lstStyle/>
          <a:p>
            <a:fld id="{28BA80D8-52FD-4936-B5CF-0D26FEC7D298}" type="slidenum">
              <a:rPr lang="es-MX" smtClean="0"/>
              <a:t>‹Nº›</a:t>
            </a:fld>
            <a:endParaRPr lang="es-MX" dirty="0"/>
          </a:p>
        </p:txBody>
      </p:sp>
    </p:spTree>
    <p:extLst>
      <p:ext uri="{BB962C8B-B14F-4D97-AF65-F5344CB8AC3E}">
        <p14:creationId xmlns:p14="http://schemas.microsoft.com/office/powerpoint/2010/main" val="818979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35F41B-ACD9-3ADA-2468-2A6C09F1D0C1}"/>
              </a:ext>
            </a:extLst>
          </p:cNvPr>
          <p:cNvSpPr>
            <a:spLocks noGrp="1"/>
          </p:cNvSpPr>
          <p:nvPr>
            <p:ph type="dt" sz="half" idx="10"/>
          </p:nvPr>
        </p:nvSpPr>
        <p:spPr/>
        <p:txBody>
          <a:bodyPr/>
          <a:lstStyle/>
          <a:p>
            <a:fld id="{60B10142-92ED-4390-9B84-1C93E5EBE501}" type="datetimeFigureOut">
              <a:rPr lang="es-MX" smtClean="0"/>
              <a:t>23/05/2023</a:t>
            </a:fld>
            <a:endParaRPr lang="es-MX" dirty="0"/>
          </a:p>
        </p:txBody>
      </p:sp>
      <p:sp>
        <p:nvSpPr>
          <p:cNvPr id="3" name="Marcador de pie de página 2">
            <a:extLst>
              <a:ext uri="{FF2B5EF4-FFF2-40B4-BE49-F238E27FC236}">
                <a16:creationId xmlns:a16="http://schemas.microsoft.com/office/drawing/2014/main" id="{45FB1D73-79D8-FEC8-28DB-189EAB128602}"/>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id="{A8297E4C-00D5-0CE3-D4E2-B53942F1FE2E}"/>
              </a:ext>
            </a:extLst>
          </p:cNvPr>
          <p:cNvSpPr>
            <a:spLocks noGrp="1"/>
          </p:cNvSpPr>
          <p:nvPr>
            <p:ph type="sldNum" sz="quarter" idx="12"/>
          </p:nvPr>
        </p:nvSpPr>
        <p:spPr/>
        <p:txBody>
          <a:bodyPr/>
          <a:lstStyle/>
          <a:p>
            <a:fld id="{28BA80D8-52FD-4936-B5CF-0D26FEC7D298}" type="slidenum">
              <a:rPr lang="es-MX" smtClean="0"/>
              <a:t>‹Nº›</a:t>
            </a:fld>
            <a:endParaRPr lang="es-MX" dirty="0"/>
          </a:p>
        </p:txBody>
      </p:sp>
    </p:spTree>
    <p:extLst>
      <p:ext uri="{BB962C8B-B14F-4D97-AF65-F5344CB8AC3E}">
        <p14:creationId xmlns:p14="http://schemas.microsoft.com/office/powerpoint/2010/main" val="58819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BCF889-8B08-0F00-F31B-3CEAF1C73A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DDE058D-E7E5-375B-5919-7D74FE9723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5D461D5B-A192-3C58-FF20-A649AB07E0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455A1E-4AD6-AA53-517C-9A6AFA30C5DC}"/>
              </a:ext>
            </a:extLst>
          </p:cNvPr>
          <p:cNvSpPr>
            <a:spLocks noGrp="1"/>
          </p:cNvSpPr>
          <p:nvPr>
            <p:ph type="dt" sz="half" idx="10"/>
          </p:nvPr>
        </p:nvSpPr>
        <p:spPr/>
        <p:txBody>
          <a:bodyPr/>
          <a:lstStyle/>
          <a:p>
            <a:fld id="{60B10142-92ED-4390-9B84-1C93E5EBE501}" type="datetimeFigureOut">
              <a:rPr lang="es-MX" smtClean="0"/>
              <a:t>23/05/2023</a:t>
            </a:fld>
            <a:endParaRPr lang="es-MX" dirty="0"/>
          </a:p>
        </p:txBody>
      </p:sp>
      <p:sp>
        <p:nvSpPr>
          <p:cNvPr id="6" name="Marcador de pie de página 5">
            <a:extLst>
              <a:ext uri="{FF2B5EF4-FFF2-40B4-BE49-F238E27FC236}">
                <a16:creationId xmlns:a16="http://schemas.microsoft.com/office/drawing/2014/main" id="{216F7DE8-54AE-209E-6C6F-2956A69EEFF2}"/>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989E0909-392E-F7AC-C4CE-68D4DCD37622}"/>
              </a:ext>
            </a:extLst>
          </p:cNvPr>
          <p:cNvSpPr>
            <a:spLocks noGrp="1"/>
          </p:cNvSpPr>
          <p:nvPr>
            <p:ph type="sldNum" sz="quarter" idx="12"/>
          </p:nvPr>
        </p:nvSpPr>
        <p:spPr/>
        <p:txBody>
          <a:bodyPr/>
          <a:lstStyle/>
          <a:p>
            <a:fld id="{28BA80D8-52FD-4936-B5CF-0D26FEC7D298}" type="slidenum">
              <a:rPr lang="es-MX" smtClean="0"/>
              <a:t>‹Nº›</a:t>
            </a:fld>
            <a:endParaRPr lang="es-MX" dirty="0"/>
          </a:p>
        </p:txBody>
      </p:sp>
    </p:spTree>
    <p:extLst>
      <p:ext uri="{BB962C8B-B14F-4D97-AF65-F5344CB8AC3E}">
        <p14:creationId xmlns:p14="http://schemas.microsoft.com/office/powerpoint/2010/main" val="138620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39A8EE-2CF1-C023-8A50-C634E220B8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31B6196D-0C9B-E68A-2EDF-F9E94ED5E5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id="{CFFDD50A-CD62-97B2-ADCD-AAF5312BCF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7549F3-E510-D1D8-9602-983DB7C9436F}"/>
              </a:ext>
            </a:extLst>
          </p:cNvPr>
          <p:cNvSpPr>
            <a:spLocks noGrp="1"/>
          </p:cNvSpPr>
          <p:nvPr>
            <p:ph type="dt" sz="half" idx="10"/>
          </p:nvPr>
        </p:nvSpPr>
        <p:spPr/>
        <p:txBody>
          <a:bodyPr/>
          <a:lstStyle/>
          <a:p>
            <a:fld id="{60B10142-92ED-4390-9B84-1C93E5EBE501}" type="datetimeFigureOut">
              <a:rPr lang="es-MX" smtClean="0"/>
              <a:t>23/05/2023</a:t>
            </a:fld>
            <a:endParaRPr lang="es-MX" dirty="0"/>
          </a:p>
        </p:txBody>
      </p:sp>
      <p:sp>
        <p:nvSpPr>
          <p:cNvPr id="6" name="Marcador de pie de página 5">
            <a:extLst>
              <a:ext uri="{FF2B5EF4-FFF2-40B4-BE49-F238E27FC236}">
                <a16:creationId xmlns:a16="http://schemas.microsoft.com/office/drawing/2014/main" id="{D9E837A0-61D4-16CE-CA61-1B4B0CFB9634}"/>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C8016B5E-A2D3-5BC6-282F-27558D7D24BE}"/>
              </a:ext>
            </a:extLst>
          </p:cNvPr>
          <p:cNvSpPr>
            <a:spLocks noGrp="1"/>
          </p:cNvSpPr>
          <p:nvPr>
            <p:ph type="sldNum" sz="quarter" idx="12"/>
          </p:nvPr>
        </p:nvSpPr>
        <p:spPr/>
        <p:txBody>
          <a:bodyPr/>
          <a:lstStyle/>
          <a:p>
            <a:fld id="{28BA80D8-52FD-4936-B5CF-0D26FEC7D298}" type="slidenum">
              <a:rPr lang="es-MX" smtClean="0"/>
              <a:t>‹Nº›</a:t>
            </a:fld>
            <a:endParaRPr lang="es-MX" dirty="0"/>
          </a:p>
        </p:txBody>
      </p:sp>
    </p:spTree>
    <p:extLst>
      <p:ext uri="{BB962C8B-B14F-4D97-AF65-F5344CB8AC3E}">
        <p14:creationId xmlns:p14="http://schemas.microsoft.com/office/powerpoint/2010/main" val="281066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377AD7-C05D-7589-B91B-6222DB5954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57E89D8-8EA4-A861-DEC8-9CA54FBB21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9604D50-0097-F8EF-EE24-FC1ED4300B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10142-92ED-4390-9B84-1C93E5EBE501}" type="datetimeFigureOut">
              <a:rPr lang="es-MX" smtClean="0"/>
              <a:t>23/05/2023</a:t>
            </a:fld>
            <a:endParaRPr lang="es-MX" dirty="0"/>
          </a:p>
        </p:txBody>
      </p:sp>
      <p:sp>
        <p:nvSpPr>
          <p:cNvPr id="5" name="Marcador de pie de página 4">
            <a:extLst>
              <a:ext uri="{FF2B5EF4-FFF2-40B4-BE49-F238E27FC236}">
                <a16:creationId xmlns:a16="http://schemas.microsoft.com/office/drawing/2014/main" id="{DFB82227-B010-0F9A-9BA1-53F69A78FC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a:extLst>
              <a:ext uri="{FF2B5EF4-FFF2-40B4-BE49-F238E27FC236}">
                <a16:creationId xmlns:a16="http://schemas.microsoft.com/office/drawing/2014/main" id="{70E21F01-06DE-ED62-158E-CD96F8A8B7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80D8-52FD-4936-B5CF-0D26FEC7D298}" type="slidenum">
              <a:rPr lang="es-MX" smtClean="0"/>
              <a:t>‹Nº›</a:t>
            </a:fld>
            <a:endParaRPr lang="es-MX" dirty="0"/>
          </a:p>
        </p:txBody>
      </p:sp>
    </p:spTree>
    <p:extLst>
      <p:ext uri="{BB962C8B-B14F-4D97-AF65-F5344CB8AC3E}">
        <p14:creationId xmlns:p14="http://schemas.microsoft.com/office/powerpoint/2010/main" val="2502496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microsoft.com/office/2007/relationships/hdphoto" Target="../media/hdphoto1.wdp"/><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6.png"/><Relationship Id="rId11" Type="http://schemas.microsoft.com/office/2007/relationships/hdphoto" Target="../media/hdphoto1.wdp"/><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microsoft.com/office/2007/relationships/hdphoto" Target="../media/hdphoto1.wdp"/><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6.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5.png"/><Relationship Id="rId5" Type="http://schemas.openxmlformats.org/officeDocument/2006/relationships/image" Target="../media/image25.png"/><Relationship Id="rId10" Type="http://schemas.openxmlformats.org/officeDocument/2006/relationships/image" Target="../media/image34.jpg"/><Relationship Id="rId4" Type="http://schemas.openxmlformats.org/officeDocument/2006/relationships/image" Target="../media/image24.pn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png"/><Relationship Id="rId3" Type="http://schemas.openxmlformats.org/officeDocument/2006/relationships/image" Target="../media/image29.jpg"/><Relationship Id="rId7" Type="http://schemas.openxmlformats.org/officeDocument/2006/relationships/image" Target="../media/image39.jpg"/><Relationship Id="rId12"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1.png"/><Relationship Id="rId5" Type="http://schemas.openxmlformats.org/officeDocument/2006/relationships/image" Target="../media/image37.png"/><Relationship Id="rId10" Type="http://schemas.microsoft.com/office/2007/relationships/hdphoto" Target="../media/hdphoto1.wdp"/><Relationship Id="rId4" Type="http://schemas.openxmlformats.org/officeDocument/2006/relationships/image" Target="../media/image17.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17.png"/><Relationship Id="rId10" Type="http://schemas.openxmlformats.org/officeDocument/2006/relationships/image" Target="../media/image33.png"/><Relationship Id="rId4" Type="http://schemas.openxmlformats.org/officeDocument/2006/relationships/image" Target="../media/image29.jpg"/><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blackpatch.mitiendanube.com/que-es-pre-loved/" TargetMode="Externa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g"/><Relationship Id="rId7" Type="http://schemas.openxmlformats.org/officeDocument/2006/relationships/image" Target="../media/image62.png"/><Relationship Id="rId2" Type="http://schemas.openxmlformats.org/officeDocument/2006/relationships/image" Target="../media/image58.jpg"/><Relationship Id="rId1" Type="http://schemas.openxmlformats.org/officeDocument/2006/relationships/slideLayout" Target="../slideLayouts/slideLayout7.xml"/><Relationship Id="rId6" Type="http://schemas.openxmlformats.org/officeDocument/2006/relationships/image" Target="../media/image55.jpg"/><Relationship Id="rId5" Type="http://schemas.openxmlformats.org/officeDocument/2006/relationships/image" Target="../media/image61.jpg"/><Relationship Id="rId4" Type="http://schemas.openxmlformats.org/officeDocument/2006/relationships/image" Target="../media/image60.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9.jpg"/><Relationship Id="rId7" Type="http://schemas.openxmlformats.org/officeDocument/2006/relationships/image" Target="../media/image62.png"/><Relationship Id="rId2" Type="http://schemas.openxmlformats.org/officeDocument/2006/relationships/image" Target="../media/image58.jpg"/><Relationship Id="rId1" Type="http://schemas.openxmlformats.org/officeDocument/2006/relationships/slideLayout" Target="../slideLayouts/slideLayout7.xml"/><Relationship Id="rId6" Type="http://schemas.openxmlformats.org/officeDocument/2006/relationships/image" Target="../media/image55.jpg"/><Relationship Id="rId5" Type="http://schemas.openxmlformats.org/officeDocument/2006/relationships/image" Target="../media/image61.jpg"/><Relationship Id="rId4" Type="http://schemas.openxmlformats.org/officeDocument/2006/relationships/image" Target="../media/image60.jpg"/></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7.xml"/><Relationship Id="rId6" Type="http://schemas.openxmlformats.org/officeDocument/2006/relationships/image" Target="../media/image66.jpg"/><Relationship Id="rId5" Type="http://schemas.openxmlformats.org/officeDocument/2006/relationships/image" Target="../media/image62.png"/><Relationship Id="rId4" Type="http://schemas.openxmlformats.org/officeDocument/2006/relationships/image" Target="../media/image65.jpg"/></Relationships>
</file>

<file path=ppt/slides/_rels/slide3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7.xml"/><Relationship Id="rId6" Type="http://schemas.openxmlformats.org/officeDocument/2006/relationships/image" Target="../media/image66.jpg"/><Relationship Id="rId5" Type="http://schemas.openxmlformats.org/officeDocument/2006/relationships/image" Target="../media/image62.png"/><Relationship Id="rId4" Type="http://schemas.openxmlformats.org/officeDocument/2006/relationships/image" Target="../media/image65.jpg"/></Relationships>
</file>

<file path=ppt/slides/_rels/slide33.xml.rels><?xml version="1.0" encoding="UTF-8" standalone="yes"?>
<Relationships xmlns="http://schemas.openxmlformats.org/package/2006/relationships"><Relationship Id="rId3" Type="http://schemas.openxmlformats.org/officeDocument/2006/relationships/image" Target="../media/image68.jpg"/><Relationship Id="rId7" Type="http://schemas.openxmlformats.org/officeDocument/2006/relationships/image" Target="../media/image62.png"/><Relationship Id="rId2" Type="http://schemas.openxmlformats.org/officeDocument/2006/relationships/image" Target="../media/image67.jpg"/><Relationship Id="rId1" Type="http://schemas.openxmlformats.org/officeDocument/2006/relationships/slideLayout" Target="../slideLayouts/slideLayout7.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4.xml.rels><?xml version="1.0" encoding="UTF-8" standalone="yes"?>
<Relationships xmlns="http://schemas.openxmlformats.org/package/2006/relationships"><Relationship Id="rId3" Type="http://schemas.openxmlformats.org/officeDocument/2006/relationships/image" Target="../media/image68.jpg"/><Relationship Id="rId7" Type="http://schemas.openxmlformats.org/officeDocument/2006/relationships/image" Target="../media/image62.png"/><Relationship Id="rId2" Type="http://schemas.openxmlformats.org/officeDocument/2006/relationships/image" Target="../media/image67.jpg"/><Relationship Id="rId1" Type="http://schemas.openxmlformats.org/officeDocument/2006/relationships/slideLayout" Target="../slideLayouts/slideLayout7.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7318AF0-AAFC-4F41-DDBE-9B33B8F5E422}"/>
              </a:ext>
            </a:extLst>
          </p:cNvPr>
          <p:cNvSpPr txBox="1"/>
          <p:nvPr/>
        </p:nvSpPr>
        <p:spPr>
          <a:xfrm>
            <a:off x="1168400" y="502298"/>
            <a:ext cx="10586720" cy="1772986"/>
          </a:xfrm>
          <a:prstGeom prst="rect">
            <a:avLst/>
          </a:prstGeom>
          <a:noFill/>
        </p:spPr>
        <p:txBody>
          <a:bodyPr wrap="square">
            <a:spAutoFit/>
          </a:bodyPr>
          <a:lstStyle/>
          <a:p>
            <a:pPr marL="342900" lvl="0" indent="-342900">
              <a:lnSpc>
                <a:spcPct val="107000"/>
              </a:lnSpc>
              <a:spcAft>
                <a:spcPts val="800"/>
              </a:spcAft>
              <a:buFont typeface="+mj-l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Modifications of the service requests, both of the selected services to be performed, as well as the total payment amount. This must be able to be modified by the technician and must be reflected in the client's App and the final summary of the service.</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Cases:</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If the client make a mistake on the initial request. The technician must be able to change it including the model, services and the cost.</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 technician must be able to add an “Additional cost” with any concept showing the concept of this extra on payment resume. Always with the client approve.</a:t>
            </a:r>
            <a:endParaRPr lang="es-MX"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descr="Interfaz de usuario gráfica, Aplicación&#10;&#10;Descripción generada automáticamente">
            <a:extLst>
              <a:ext uri="{FF2B5EF4-FFF2-40B4-BE49-F238E27FC236}">
                <a16:creationId xmlns:a16="http://schemas.microsoft.com/office/drawing/2014/main" id="{117DC2A1-423B-D1E3-AA89-700895D24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192" y="3260168"/>
            <a:ext cx="1567895" cy="3394631"/>
          </a:xfrm>
          <a:prstGeom prst="rect">
            <a:avLst/>
          </a:prstGeom>
        </p:spPr>
      </p:pic>
      <p:sp>
        <p:nvSpPr>
          <p:cNvPr id="8" name="CuadroTexto 7">
            <a:extLst>
              <a:ext uri="{FF2B5EF4-FFF2-40B4-BE49-F238E27FC236}">
                <a16:creationId xmlns:a16="http://schemas.microsoft.com/office/drawing/2014/main" id="{56057B27-321B-F054-B8D3-E41BFE72E48D}"/>
              </a:ext>
            </a:extLst>
          </p:cNvPr>
          <p:cNvSpPr txBox="1"/>
          <p:nvPr/>
        </p:nvSpPr>
        <p:spPr>
          <a:xfrm>
            <a:off x="4023226" y="2695501"/>
            <a:ext cx="7382711" cy="600164"/>
          </a:xfrm>
          <a:prstGeom prst="rect">
            <a:avLst/>
          </a:prstGeom>
          <a:noFill/>
        </p:spPr>
        <p:txBody>
          <a:bodyPr wrap="square" rtlCol="0">
            <a:spAutoFit/>
          </a:bodyPr>
          <a:lstStyle/>
          <a:p>
            <a:r>
              <a:rPr lang="en-US" sz="1100" dirty="0"/>
              <a:t>These elements must be modifiable. Modifying elements such as the device, or the services to be paid will also modify the final total amount. The final total amount should subtract any payments that have been made previously, such as the down payment. The warranty information should also be updated.</a:t>
            </a:r>
            <a:endParaRPr lang="es-MX" sz="1100" dirty="0"/>
          </a:p>
        </p:txBody>
      </p:sp>
      <p:sp>
        <p:nvSpPr>
          <p:cNvPr id="9" name="CuadroTexto 8">
            <a:extLst>
              <a:ext uri="{FF2B5EF4-FFF2-40B4-BE49-F238E27FC236}">
                <a16:creationId xmlns:a16="http://schemas.microsoft.com/office/drawing/2014/main" id="{22C2DE13-FB4D-6C41-C941-891AE2B28632}"/>
              </a:ext>
            </a:extLst>
          </p:cNvPr>
          <p:cNvSpPr txBox="1"/>
          <p:nvPr/>
        </p:nvSpPr>
        <p:spPr>
          <a:xfrm>
            <a:off x="4246035" y="3762343"/>
            <a:ext cx="1071032" cy="230832"/>
          </a:xfrm>
          <a:prstGeom prst="rect">
            <a:avLst/>
          </a:prstGeom>
          <a:noFill/>
        </p:spPr>
        <p:txBody>
          <a:bodyPr wrap="square" rtlCol="0">
            <a:spAutoFit/>
          </a:bodyPr>
          <a:lstStyle/>
          <a:p>
            <a:r>
              <a:rPr lang="en-US" sz="900" dirty="0"/>
              <a:t>Device model</a:t>
            </a:r>
            <a:endParaRPr lang="es-MX" sz="900" dirty="0"/>
          </a:p>
        </p:txBody>
      </p:sp>
      <p:sp>
        <p:nvSpPr>
          <p:cNvPr id="10" name="CuadroTexto 9">
            <a:extLst>
              <a:ext uri="{FF2B5EF4-FFF2-40B4-BE49-F238E27FC236}">
                <a16:creationId xmlns:a16="http://schemas.microsoft.com/office/drawing/2014/main" id="{BE18F60D-0380-E201-9CDE-CE63A6AB582B}"/>
              </a:ext>
            </a:extLst>
          </p:cNvPr>
          <p:cNvSpPr txBox="1"/>
          <p:nvPr/>
        </p:nvSpPr>
        <p:spPr>
          <a:xfrm>
            <a:off x="4246035" y="4769160"/>
            <a:ext cx="1071032" cy="230832"/>
          </a:xfrm>
          <a:prstGeom prst="rect">
            <a:avLst/>
          </a:prstGeom>
          <a:noFill/>
        </p:spPr>
        <p:txBody>
          <a:bodyPr wrap="square" rtlCol="0">
            <a:spAutoFit/>
          </a:bodyPr>
          <a:lstStyle/>
          <a:p>
            <a:r>
              <a:rPr lang="en-US" sz="900" dirty="0"/>
              <a:t>Services</a:t>
            </a:r>
            <a:endParaRPr lang="es-MX" sz="900" dirty="0"/>
          </a:p>
        </p:txBody>
      </p:sp>
      <p:sp>
        <p:nvSpPr>
          <p:cNvPr id="11" name="CuadroTexto 10">
            <a:extLst>
              <a:ext uri="{FF2B5EF4-FFF2-40B4-BE49-F238E27FC236}">
                <a16:creationId xmlns:a16="http://schemas.microsoft.com/office/drawing/2014/main" id="{7CD9608F-FF3C-A426-E2EC-2213CC0E9985}"/>
              </a:ext>
            </a:extLst>
          </p:cNvPr>
          <p:cNvSpPr txBox="1"/>
          <p:nvPr/>
        </p:nvSpPr>
        <p:spPr>
          <a:xfrm>
            <a:off x="4246035" y="5524694"/>
            <a:ext cx="1567894" cy="230832"/>
          </a:xfrm>
          <a:prstGeom prst="rect">
            <a:avLst/>
          </a:prstGeom>
          <a:noFill/>
        </p:spPr>
        <p:txBody>
          <a:bodyPr wrap="square" rtlCol="0">
            <a:spAutoFit/>
          </a:bodyPr>
          <a:lstStyle/>
          <a:p>
            <a:r>
              <a:rPr lang="en-PH" sz="900" dirty="0"/>
              <a:t>Patch</a:t>
            </a:r>
            <a:r>
              <a:rPr lang="es-MX" sz="900" dirty="0"/>
              <a:t> </a:t>
            </a:r>
            <a:r>
              <a:rPr lang="en-US" sz="900" dirty="0"/>
              <a:t>Additional</a:t>
            </a:r>
            <a:r>
              <a:rPr lang="es-MX" sz="900" dirty="0"/>
              <a:t> </a:t>
            </a:r>
            <a:r>
              <a:rPr lang="es-MX" sz="900" dirty="0" err="1"/>
              <a:t>cost</a:t>
            </a:r>
            <a:r>
              <a:rPr lang="es-MX" sz="900" dirty="0"/>
              <a:t> </a:t>
            </a:r>
          </a:p>
        </p:txBody>
      </p:sp>
      <p:cxnSp>
        <p:nvCxnSpPr>
          <p:cNvPr id="13" name="Conector recto de flecha 12">
            <a:extLst>
              <a:ext uri="{FF2B5EF4-FFF2-40B4-BE49-F238E27FC236}">
                <a16:creationId xmlns:a16="http://schemas.microsoft.com/office/drawing/2014/main" id="{CC550760-DE44-919E-F0A8-321E37EBA53B}"/>
              </a:ext>
            </a:extLst>
          </p:cNvPr>
          <p:cNvCxnSpPr/>
          <p:nvPr/>
        </p:nvCxnSpPr>
        <p:spPr>
          <a:xfrm>
            <a:off x="3148387" y="3890485"/>
            <a:ext cx="1041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33567EA8-46CA-78A1-6B24-509609EF85A9}"/>
              </a:ext>
            </a:extLst>
          </p:cNvPr>
          <p:cNvCxnSpPr>
            <a:cxnSpLocks/>
            <a:endCxn id="10" idx="1"/>
          </p:cNvCxnSpPr>
          <p:nvPr/>
        </p:nvCxnSpPr>
        <p:spPr>
          <a:xfrm>
            <a:off x="3533622" y="4884576"/>
            <a:ext cx="7124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E87F8CFE-AF5E-BFDE-C692-2DF3F129328E}"/>
              </a:ext>
            </a:extLst>
          </p:cNvPr>
          <p:cNvCxnSpPr>
            <a:cxnSpLocks/>
          </p:cNvCxnSpPr>
          <p:nvPr/>
        </p:nvCxnSpPr>
        <p:spPr>
          <a:xfrm>
            <a:off x="3571722" y="5640110"/>
            <a:ext cx="7124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86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7474050-14B5-8416-2DBC-39594B9BE59F}"/>
              </a:ext>
            </a:extLst>
          </p:cNvPr>
          <p:cNvSpPr txBox="1"/>
          <p:nvPr/>
        </p:nvSpPr>
        <p:spPr>
          <a:xfrm>
            <a:off x="772160" y="453938"/>
            <a:ext cx="10647680" cy="1173463"/>
          </a:xfrm>
          <a:prstGeom prst="rect">
            <a:avLst/>
          </a:prstGeom>
          <a:noFill/>
        </p:spPr>
        <p:txBody>
          <a:bodyPr wrap="square">
            <a:spAutoFit/>
          </a:bodyPr>
          <a:lstStyle/>
          <a:p>
            <a:pPr marL="342900" indent="-342900">
              <a:lnSpc>
                <a:spcPct val="107000"/>
              </a:lnSpc>
              <a:spcAft>
                <a:spcPts val="800"/>
              </a:spcAft>
              <a:buAutoNum type="arabicPeriod" startAt="5"/>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customer may purchase extras. Accessories and some merch.</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Each product need at least 5 images, and a description. </a:t>
            </a:r>
            <a:r>
              <a:rPr lang="en-US" kern="100" dirty="0">
                <a:latin typeface="Calibri" panose="020F0502020204030204" pitchFamily="34" charset="0"/>
                <a:ea typeface="Calibri" panose="020F0502020204030204" pitchFamily="34" charset="0"/>
                <a:cs typeface="Times New Roman" panose="02020603050405020304" pitchFamily="18" charset="0"/>
              </a:rPr>
              <a:t>The client could add various items and remove them too.</a:t>
            </a:r>
          </a:p>
          <a:p>
            <a:pPr>
              <a:lnSpc>
                <a:spcPct val="107000"/>
              </a:lnSpc>
              <a:spcAft>
                <a:spcPts val="800"/>
              </a:spcAft>
            </a:pP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A1176A67-F5C1-F022-E38E-211A737EC254}"/>
              </a:ext>
            </a:extLst>
          </p:cNvPr>
          <p:cNvSpPr txBox="1"/>
          <p:nvPr/>
        </p:nvSpPr>
        <p:spPr>
          <a:xfrm>
            <a:off x="8058018" y="5397477"/>
            <a:ext cx="3504786" cy="1107996"/>
          </a:xfrm>
          <a:prstGeom prst="rect">
            <a:avLst/>
          </a:prstGeom>
          <a:noFill/>
        </p:spPr>
        <p:txBody>
          <a:bodyPr wrap="square" rtlCol="0">
            <a:spAutoFit/>
          </a:bodyPr>
          <a:lstStyle/>
          <a:p>
            <a:pPr algn="just"/>
            <a:r>
              <a:rPr lang="en-US" sz="1100" dirty="0"/>
              <a:t>Apple's 20W USB-C power adapter allows you to charge your device quickly and efficiently on the go. While it's compatible with any device that has a USB-C port, Apple recommends using it with the iPad Pro and iPad Air for optimal charging. You can also use it with the iPhone 8 or later to take advantage of fast charging functionality.</a:t>
            </a:r>
          </a:p>
        </p:txBody>
      </p:sp>
      <p:pic>
        <p:nvPicPr>
          <p:cNvPr id="5126" name="Imagen 5125">
            <a:extLst>
              <a:ext uri="{FF2B5EF4-FFF2-40B4-BE49-F238E27FC236}">
                <a16:creationId xmlns:a16="http://schemas.microsoft.com/office/drawing/2014/main" id="{FE7FC135-E101-4377-4FCC-227F3FC426F9}"/>
              </a:ext>
            </a:extLst>
          </p:cNvPr>
          <p:cNvPicPr>
            <a:picLocks noChangeAspect="1"/>
          </p:cNvPicPr>
          <p:nvPr/>
        </p:nvPicPr>
        <p:blipFill>
          <a:blip r:embed="rId2"/>
          <a:stretch>
            <a:fillRect/>
          </a:stretch>
        </p:blipFill>
        <p:spPr>
          <a:xfrm>
            <a:off x="523732" y="2118567"/>
            <a:ext cx="4289369" cy="3696412"/>
          </a:xfrm>
          <a:prstGeom prst="rect">
            <a:avLst/>
          </a:prstGeom>
        </p:spPr>
      </p:pic>
      <p:pic>
        <p:nvPicPr>
          <p:cNvPr id="5127" name="Imagen 5126">
            <a:extLst>
              <a:ext uri="{FF2B5EF4-FFF2-40B4-BE49-F238E27FC236}">
                <a16:creationId xmlns:a16="http://schemas.microsoft.com/office/drawing/2014/main" id="{906771EA-7206-2388-D9E8-2EAB4578DA59}"/>
              </a:ext>
            </a:extLst>
          </p:cNvPr>
          <p:cNvPicPr>
            <a:picLocks noChangeAspect="1"/>
          </p:cNvPicPr>
          <p:nvPr/>
        </p:nvPicPr>
        <p:blipFill>
          <a:blip r:embed="rId3"/>
          <a:stretch>
            <a:fillRect/>
          </a:stretch>
        </p:blipFill>
        <p:spPr>
          <a:xfrm>
            <a:off x="6828903" y="2007420"/>
            <a:ext cx="1229115" cy="1055511"/>
          </a:xfrm>
          <a:prstGeom prst="rect">
            <a:avLst/>
          </a:prstGeom>
        </p:spPr>
      </p:pic>
      <p:pic>
        <p:nvPicPr>
          <p:cNvPr id="5135" name="Imagen 5134">
            <a:extLst>
              <a:ext uri="{FF2B5EF4-FFF2-40B4-BE49-F238E27FC236}">
                <a16:creationId xmlns:a16="http://schemas.microsoft.com/office/drawing/2014/main" id="{4403B919-C92A-32B2-7367-D44D33C1044F}"/>
              </a:ext>
            </a:extLst>
          </p:cNvPr>
          <p:cNvPicPr>
            <a:picLocks noChangeAspect="1"/>
          </p:cNvPicPr>
          <p:nvPr/>
        </p:nvPicPr>
        <p:blipFill>
          <a:blip r:embed="rId4"/>
          <a:stretch>
            <a:fillRect/>
          </a:stretch>
        </p:blipFill>
        <p:spPr>
          <a:xfrm>
            <a:off x="7044226" y="2985109"/>
            <a:ext cx="798470" cy="723084"/>
          </a:xfrm>
          <a:prstGeom prst="rect">
            <a:avLst/>
          </a:prstGeom>
        </p:spPr>
      </p:pic>
      <p:pic>
        <p:nvPicPr>
          <p:cNvPr id="5137" name="Imagen 5136">
            <a:extLst>
              <a:ext uri="{FF2B5EF4-FFF2-40B4-BE49-F238E27FC236}">
                <a16:creationId xmlns:a16="http://schemas.microsoft.com/office/drawing/2014/main" id="{2A3AC4AD-EA07-FBFE-7615-E0FDA55D5F8A}"/>
              </a:ext>
            </a:extLst>
          </p:cNvPr>
          <p:cNvPicPr>
            <a:picLocks noChangeAspect="1"/>
          </p:cNvPicPr>
          <p:nvPr/>
        </p:nvPicPr>
        <p:blipFill>
          <a:blip r:embed="rId5"/>
          <a:stretch>
            <a:fillRect/>
          </a:stretch>
        </p:blipFill>
        <p:spPr>
          <a:xfrm>
            <a:off x="7044226" y="3966773"/>
            <a:ext cx="798470" cy="753066"/>
          </a:xfrm>
          <a:prstGeom prst="rect">
            <a:avLst/>
          </a:prstGeom>
        </p:spPr>
      </p:pic>
      <p:pic>
        <p:nvPicPr>
          <p:cNvPr id="5139" name="Imagen 5138">
            <a:extLst>
              <a:ext uri="{FF2B5EF4-FFF2-40B4-BE49-F238E27FC236}">
                <a16:creationId xmlns:a16="http://schemas.microsoft.com/office/drawing/2014/main" id="{DDB7DC7B-C8D9-5DAE-9541-D0AE5830DC9A}"/>
              </a:ext>
            </a:extLst>
          </p:cNvPr>
          <p:cNvPicPr>
            <a:picLocks noChangeAspect="1"/>
          </p:cNvPicPr>
          <p:nvPr/>
        </p:nvPicPr>
        <p:blipFill>
          <a:blip r:embed="rId6"/>
          <a:stretch>
            <a:fillRect/>
          </a:stretch>
        </p:blipFill>
        <p:spPr>
          <a:xfrm>
            <a:off x="7044226" y="4846952"/>
            <a:ext cx="798470" cy="807994"/>
          </a:xfrm>
          <a:prstGeom prst="rect">
            <a:avLst/>
          </a:prstGeom>
        </p:spPr>
      </p:pic>
      <p:pic>
        <p:nvPicPr>
          <p:cNvPr id="5141" name="Imagen 5140">
            <a:extLst>
              <a:ext uri="{FF2B5EF4-FFF2-40B4-BE49-F238E27FC236}">
                <a16:creationId xmlns:a16="http://schemas.microsoft.com/office/drawing/2014/main" id="{8985B2C7-CDE3-67E7-ECA1-DDB450F21A21}"/>
              </a:ext>
            </a:extLst>
          </p:cNvPr>
          <p:cNvPicPr>
            <a:picLocks noChangeAspect="1"/>
          </p:cNvPicPr>
          <p:nvPr/>
        </p:nvPicPr>
        <p:blipFill>
          <a:blip r:embed="rId7"/>
          <a:stretch>
            <a:fillRect/>
          </a:stretch>
        </p:blipFill>
        <p:spPr>
          <a:xfrm>
            <a:off x="7065446" y="5780123"/>
            <a:ext cx="777250" cy="777250"/>
          </a:xfrm>
          <a:prstGeom prst="rect">
            <a:avLst/>
          </a:prstGeom>
        </p:spPr>
      </p:pic>
      <p:sp>
        <p:nvSpPr>
          <p:cNvPr id="5143" name="Rectángulo 5142">
            <a:extLst>
              <a:ext uri="{FF2B5EF4-FFF2-40B4-BE49-F238E27FC236}">
                <a16:creationId xmlns:a16="http://schemas.microsoft.com/office/drawing/2014/main" id="{096EBA73-E898-CB61-7E90-F98287BE63A8}"/>
              </a:ext>
            </a:extLst>
          </p:cNvPr>
          <p:cNvSpPr/>
          <p:nvPr/>
        </p:nvSpPr>
        <p:spPr>
          <a:xfrm>
            <a:off x="6828903" y="3894654"/>
            <a:ext cx="1122544" cy="897304"/>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159" name="Imagen 5158">
            <a:extLst>
              <a:ext uri="{FF2B5EF4-FFF2-40B4-BE49-F238E27FC236}">
                <a16:creationId xmlns:a16="http://schemas.microsoft.com/office/drawing/2014/main" id="{CF55A1A7-4F67-A11D-2C2D-C53C158DB16F}"/>
              </a:ext>
            </a:extLst>
          </p:cNvPr>
          <p:cNvPicPr>
            <a:picLocks noChangeAspect="1"/>
          </p:cNvPicPr>
          <p:nvPr/>
        </p:nvPicPr>
        <p:blipFill>
          <a:blip r:embed="rId8"/>
          <a:stretch>
            <a:fillRect/>
          </a:stretch>
        </p:blipFill>
        <p:spPr>
          <a:xfrm>
            <a:off x="8618806" y="1762929"/>
            <a:ext cx="1918281" cy="3614153"/>
          </a:xfrm>
          <a:prstGeom prst="rect">
            <a:avLst/>
          </a:prstGeom>
        </p:spPr>
      </p:pic>
      <p:pic>
        <p:nvPicPr>
          <p:cNvPr id="1036" name="Picture 12" descr="puntero del mouse de computadora apuntar y hacer clic en el cursor, mouse de computadora, ángulo, electrónica, texto png thumbnail">
            <a:extLst>
              <a:ext uri="{FF2B5EF4-FFF2-40B4-BE49-F238E27FC236}">
                <a16:creationId xmlns:a16="http://schemas.microsoft.com/office/drawing/2014/main" id="{3539C04E-C314-53E6-BC55-751DC9ECA2AE}"/>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425107" y="2540255"/>
            <a:ext cx="1117994" cy="1450287"/>
          </a:xfrm>
          <a:prstGeom prst="rect">
            <a:avLst/>
          </a:prstGeom>
          <a:noFill/>
          <a:extLst>
            <a:ext uri="{909E8E84-426E-40DD-AFC4-6F175D3DCCD1}">
              <a14:hiddenFill xmlns:a14="http://schemas.microsoft.com/office/drawing/2010/main">
                <a:solidFill>
                  <a:srgbClr val="FFFFFF"/>
                </a:solidFill>
              </a14:hiddenFill>
            </a:ext>
          </a:extLst>
        </p:spPr>
      </p:pic>
      <p:pic>
        <p:nvPicPr>
          <p:cNvPr id="5161" name="Imagen 5160">
            <a:extLst>
              <a:ext uri="{FF2B5EF4-FFF2-40B4-BE49-F238E27FC236}">
                <a16:creationId xmlns:a16="http://schemas.microsoft.com/office/drawing/2014/main" id="{09D17143-6818-19D1-C301-EF36981A1A17}"/>
              </a:ext>
            </a:extLst>
          </p:cNvPr>
          <p:cNvPicPr>
            <a:picLocks noChangeAspect="1"/>
          </p:cNvPicPr>
          <p:nvPr/>
        </p:nvPicPr>
        <p:blipFill>
          <a:blip r:embed="rId5"/>
          <a:stretch>
            <a:fillRect/>
          </a:stretch>
        </p:blipFill>
        <p:spPr>
          <a:xfrm>
            <a:off x="8742777" y="1853645"/>
            <a:ext cx="1670337" cy="1575355"/>
          </a:xfrm>
          <a:prstGeom prst="rect">
            <a:avLst/>
          </a:prstGeom>
        </p:spPr>
      </p:pic>
    </p:spTree>
    <p:extLst>
      <p:ext uri="{BB962C8B-B14F-4D97-AF65-F5344CB8AC3E}">
        <p14:creationId xmlns:p14="http://schemas.microsoft.com/office/powerpoint/2010/main" val="3168528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7474050-14B5-8416-2DBC-39594B9BE59F}"/>
              </a:ext>
            </a:extLst>
          </p:cNvPr>
          <p:cNvSpPr txBox="1"/>
          <p:nvPr/>
        </p:nvSpPr>
        <p:spPr>
          <a:xfrm>
            <a:off x="772160" y="441633"/>
            <a:ext cx="7617127" cy="671915"/>
          </a:xfrm>
          <a:prstGeom prst="rect">
            <a:avLst/>
          </a:prstGeom>
          <a:noFill/>
        </p:spPr>
        <p:txBody>
          <a:bodyPr wrap="square">
            <a:spAutoFit/>
          </a:bodyPr>
          <a:lstStyle/>
          <a:p>
            <a:pPr marL="342900" indent="-342900">
              <a:lnSpc>
                <a:spcPct val="107000"/>
              </a:lnSpc>
              <a:spcAft>
                <a:spcPts val="800"/>
              </a:spcAft>
              <a:buAutoNum type="arabicPeriod" startAt="5"/>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customer may purchase extras during the hole ongoing service without delivery Fees. </a:t>
            </a:r>
          </a:p>
        </p:txBody>
      </p:sp>
      <p:sp>
        <p:nvSpPr>
          <p:cNvPr id="6" name="CuadroTexto 5">
            <a:extLst>
              <a:ext uri="{FF2B5EF4-FFF2-40B4-BE49-F238E27FC236}">
                <a16:creationId xmlns:a16="http://schemas.microsoft.com/office/drawing/2014/main" id="{A1176A67-F5C1-F022-E38E-211A737EC254}"/>
              </a:ext>
            </a:extLst>
          </p:cNvPr>
          <p:cNvSpPr txBox="1"/>
          <p:nvPr/>
        </p:nvSpPr>
        <p:spPr>
          <a:xfrm>
            <a:off x="2104258" y="5256471"/>
            <a:ext cx="3504786" cy="1107996"/>
          </a:xfrm>
          <a:prstGeom prst="rect">
            <a:avLst/>
          </a:prstGeom>
          <a:noFill/>
        </p:spPr>
        <p:txBody>
          <a:bodyPr wrap="square" rtlCol="0">
            <a:spAutoFit/>
          </a:bodyPr>
          <a:lstStyle/>
          <a:p>
            <a:pPr algn="just"/>
            <a:r>
              <a:rPr lang="en-US" sz="1100" dirty="0"/>
              <a:t>Apple's 20W USB-C power adapter allows you to charge your device quickly and efficiently on the go. While it's compatible with any device that has a USB-C port, Apple recommends using it with the iPad Pro and iPad Air for optimal charging. You can also use it with the iPhone 8 or later to take advantage of fast charging functionality.</a:t>
            </a:r>
          </a:p>
        </p:txBody>
      </p:sp>
      <p:pic>
        <p:nvPicPr>
          <p:cNvPr id="5127" name="Imagen 5126">
            <a:extLst>
              <a:ext uri="{FF2B5EF4-FFF2-40B4-BE49-F238E27FC236}">
                <a16:creationId xmlns:a16="http://schemas.microsoft.com/office/drawing/2014/main" id="{906771EA-7206-2388-D9E8-2EAB4578DA59}"/>
              </a:ext>
            </a:extLst>
          </p:cNvPr>
          <p:cNvPicPr>
            <a:picLocks noChangeAspect="1"/>
          </p:cNvPicPr>
          <p:nvPr/>
        </p:nvPicPr>
        <p:blipFill>
          <a:blip r:embed="rId2"/>
          <a:stretch>
            <a:fillRect/>
          </a:stretch>
        </p:blipFill>
        <p:spPr>
          <a:xfrm>
            <a:off x="875143" y="1866414"/>
            <a:ext cx="1229115" cy="1055511"/>
          </a:xfrm>
          <a:prstGeom prst="rect">
            <a:avLst/>
          </a:prstGeom>
        </p:spPr>
      </p:pic>
      <p:pic>
        <p:nvPicPr>
          <p:cNvPr id="5135" name="Imagen 5134">
            <a:extLst>
              <a:ext uri="{FF2B5EF4-FFF2-40B4-BE49-F238E27FC236}">
                <a16:creationId xmlns:a16="http://schemas.microsoft.com/office/drawing/2014/main" id="{4403B919-C92A-32B2-7367-D44D33C1044F}"/>
              </a:ext>
            </a:extLst>
          </p:cNvPr>
          <p:cNvPicPr>
            <a:picLocks noChangeAspect="1"/>
          </p:cNvPicPr>
          <p:nvPr/>
        </p:nvPicPr>
        <p:blipFill>
          <a:blip r:embed="rId3"/>
          <a:stretch>
            <a:fillRect/>
          </a:stretch>
        </p:blipFill>
        <p:spPr>
          <a:xfrm>
            <a:off x="1090466" y="2844103"/>
            <a:ext cx="798470" cy="723084"/>
          </a:xfrm>
          <a:prstGeom prst="rect">
            <a:avLst/>
          </a:prstGeom>
        </p:spPr>
      </p:pic>
      <p:pic>
        <p:nvPicPr>
          <p:cNvPr id="5137" name="Imagen 5136">
            <a:extLst>
              <a:ext uri="{FF2B5EF4-FFF2-40B4-BE49-F238E27FC236}">
                <a16:creationId xmlns:a16="http://schemas.microsoft.com/office/drawing/2014/main" id="{2A3AC4AD-EA07-FBFE-7615-E0FDA55D5F8A}"/>
              </a:ext>
            </a:extLst>
          </p:cNvPr>
          <p:cNvPicPr>
            <a:picLocks noChangeAspect="1"/>
          </p:cNvPicPr>
          <p:nvPr/>
        </p:nvPicPr>
        <p:blipFill>
          <a:blip r:embed="rId4"/>
          <a:stretch>
            <a:fillRect/>
          </a:stretch>
        </p:blipFill>
        <p:spPr>
          <a:xfrm>
            <a:off x="1090466" y="3825767"/>
            <a:ext cx="798470" cy="753066"/>
          </a:xfrm>
          <a:prstGeom prst="rect">
            <a:avLst/>
          </a:prstGeom>
        </p:spPr>
      </p:pic>
      <p:pic>
        <p:nvPicPr>
          <p:cNvPr id="5139" name="Imagen 5138">
            <a:extLst>
              <a:ext uri="{FF2B5EF4-FFF2-40B4-BE49-F238E27FC236}">
                <a16:creationId xmlns:a16="http://schemas.microsoft.com/office/drawing/2014/main" id="{DDB7DC7B-C8D9-5DAE-9541-D0AE5830DC9A}"/>
              </a:ext>
            </a:extLst>
          </p:cNvPr>
          <p:cNvPicPr>
            <a:picLocks noChangeAspect="1"/>
          </p:cNvPicPr>
          <p:nvPr/>
        </p:nvPicPr>
        <p:blipFill>
          <a:blip r:embed="rId5"/>
          <a:stretch>
            <a:fillRect/>
          </a:stretch>
        </p:blipFill>
        <p:spPr>
          <a:xfrm>
            <a:off x="1090466" y="4705946"/>
            <a:ext cx="798470" cy="807994"/>
          </a:xfrm>
          <a:prstGeom prst="rect">
            <a:avLst/>
          </a:prstGeom>
        </p:spPr>
      </p:pic>
      <p:pic>
        <p:nvPicPr>
          <p:cNvPr id="5141" name="Imagen 5140">
            <a:extLst>
              <a:ext uri="{FF2B5EF4-FFF2-40B4-BE49-F238E27FC236}">
                <a16:creationId xmlns:a16="http://schemas.microsoft.com/office/drawing/2014/main" id="{8985B2C7-CDE3-67E7-ECA1-DDB450F21A21}"/>
              </a:ext>
            </a:extLst>
          </p:cNvPr>
          <p:cNvPicPr>
            <a:picLocks noChangeAspect="1"/>
          </p:cNvPicPr>
          <p:nvPr/>
        </p:nvPicPr>
        <p:blipFill>
          <a:blip r:embed="rId6"/>
          <a:stretch>
            <a:fillRect/>
          </a:stretch>
        </p:blipFill>
        <p:spPr>
          <a:xfrm>
            <a:off x="1111686" y="5639117"/>
            <a:ext cx="777250" cy="777250"/>
          </a:xfrm>
          <a:prstGeom prst="rect">
            <a:avLst/>
          </a:prstGeom>
        </p:spPr>
      </p:pic>
      <p:sp>
        <p:nvSpPr>
          <p:cNvPr id="5143" name="Rectángulo 5142">
            <a:extLst>
              <a:ext uri="{FF2B5EF4-FFF2-40B4-BE49-F238E27FC236}">
                <a16:creationId xmlns:a16="http://schemas.microsoft.com/office/drawing/2014/main" id="{096EBA73-E898-CB61-7E90-F98287BE63A8}"/>
              </a:ext>
            </a:extLst>
          </p:cNvPr>
          <p:cNvSpPr/>
          <p:nvPr/>
        </p:nvSpPr>
        <p:spPr>
          <a:xfrm>
            <a:off x="875143" y="1926828"/>
            <a:ext cx="1122544" cy="897304"/>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159" name="Imagen 5158">
            <a:extLst>
              <a:ext uri="{FF2B5EF4-FFF2-40B4-BE49-F238E27FC236}">
                <a16:creationId xmlns:a16="http://schemas.microsoft.com/office/drawing/2014/main" id="{CF55A1A7-4F67-A11D-2C2D-C53C158DB16F}"/>
              </a:ext>
            </a:extLst>
          </p:cNvPr>
          <p:cNvPicPr>
            <a:picLocks noChangeAspect="1"/>
          </p:cNvPicPr>
          <p:nvPr/>
        </p:nvPicPr>
        <p:blipFill>
          <a:blip r:embed="rId7"/>
          <a:stretch>
            <a:fillRect/>
          </a:stretch>
        </p:blipFill>
        <p:spPr>
          <a:xfrm>
            <a:off x="2665046" y="1621923"/>
            <a:ext cx="1918281" cy="3614153"/>
          </a:xfrm>
          <a:prstGeom prst="rect">
            <a:avLst/>
          </a:prstGeom>
        </p:spPr>
      </p:pic>
      <p:pic>
        <p:nvPicPr>
          <p:cNvPr id="4" name="Imagen 3" descr="Interfaz de usuario gráfica&#10;&#10;Descripción generada automáticamente con confianza media">
            <a:extLst>
              <a:ext uri="{FF2B5EF4-FFF2-40B4-BE49-F238E27FC236}">
                <a16:creationId xmlns:a16="http://schemas.microsoft.com/office/drawing/2014/main" id="{947C0777-A8A2-88A8-20A9-16CDA794CAB4}"/>
              </a:ext>
            </a:extLst>
          </p:cNvPr>
          <p:cNvPicPr>
            <a:picLocks noChangeAspect="1"/>
          </p:cNvPicPr>
          <p:nvPr/>
        </p:nvPicPr>
        <p:blipFill rotWithShape="1">
          <a:blip r:embed="rId8">
            <a:extLst>
              <a:ext uri="{28A0092B-C50C-407E-A947-70E740481C1C}">
                <a14:useLocalDpi xmlns:a14="http://schemas.microsoft.com/office/drawing/2010/main" val="0"/>
              </a:ext>
            </a:extLst>
          </a:blip>
          <a:srcRect t="4445" b="24645"/>
          <a:stretch/>
        </p:blipFill>
        <p:spPr>
          <a:xfrm>
            <a:off x="8532695" y="-14578"/>
            <a:ext cx="3167539" cy="4863026"/>
          </a:xfrm>
          <a:prstGeom prst="rect">
            <a:avLst/>
          </a:prstGeom>
        </p:spPr>
      </p:pic>
      <p:pic>
        <p:nvPicPr>
          <p:cNvPr id="5" name="Imagen 4" descr="Interfaz de usuario gráfica&#10;&#10;Descripción generada automáticamente con confianza media">
            <a:extLst>
              <a:ext uri="{FF2B5EF4-FFF2-40B4-BE49-F238E27FC236}">
                <a16:creationId xmlns:a16="http://schemas.microsoft.com/office/drawing/2014/main" id="{F67355D6-EFBA-2035-3F18-DAE99669F0F6}"/>
              </a:ext>
            </a:extLst>
          </p:cNvPr>
          <p:cNvPicPr>
            <a:picLocks noChangeAspect="1"/>
          </p:cNvPicPr>
          <p:nvPr/>
        </p:nvPicPr>
        <p:blipFill rotWithShape="1">
          <a:blip r:embed="rId8">
            <a:extLst>
              <a:ext uri="{28A0092B-C50C-407E-A947-70E740481C1C}">
                <a14:useLocalDpi xmlns:a14="http://schemas.microsoft.com/office/drawing/2010/main" val="0"/>
              </a:ext>
            </a:extLst>
          </a:blip>
          <a:srcRect t="75414" b="6619"/>
          <a:stretch/>
        </p:blipFill>
        <p:spPr>
          <a:xfrm>
            <a:off x="8585034" y="5639117"/>
            <a:ext cx="3167539" cy="1232222"/>
          </a:xfrm>
          <a:prstGeom prst="rect">
            <a:avLst/>
          </a:prstGeom>
        </p:spPr>
      </p:pic>
      <p:pic>
        <p:nvPicPr>
          <p:cNvPr id="8" name="Imagen 7">
            <a:extLst>
              <a:ext uri="{FF2B5EF4-FFF2-40B4-BE49-F238E27FC236}">
                <a16:creationId xmlns:a16="http://schemas.microsoft.com/office/drawing/2014/main" id="{169A7837-28A8-E8C5-7E40-AB912971CBAE}"/>
              </a:ext>
            </a:extLst>
          </p:cNvPr>
          <p:cNvPicPr>
            <a:picLocks noChangeAspect="1"/>
          </p:cNvPicPr>
          <p:nvPr/>
        </p:nvPicPr>
        <p:blipFill>
          <a:blip r:embed="rId9"/>
          <a:stretch>
            <a:fillRect/>
          </a:stretch>
        </p:blipFill>
        <p:spPr>
          <a:xfrm>
            <a:off x="5947055" y="2488092"/>
            <a:ext cx="2065212" cy="1881814"/>
          </a:xfrm>
          <a:prstGeom prst="rect">
            <a:avLst/>
          </a:prstGeom>
        </p:spPr>
      </p:pic>
      <p:sp>
        <p:nvSpPr>
          <p:cNvPr id="9" name="CuadroTexto 8">
            <a:extLst>
              <a:ext uri="{FF2B5EF4-FFF2-40B4-BE49-F238E27FC236}">
                <a16:creationId xmlns:a16="http://schemas.microsoft.com/office/drawing/2014/main" id="{52A18032-14C5-4769-A618-25726A7F17A9}"/>
              </a:ext>
            </a:extLst>
          </p:cNvPr>
          <p:cNvSpPr txBox="1"/>
          <p:nvPr/>
        </p:nvSpPr>
        <p:spPr>
          <a:xfrm>
            <a:off x="5609044" y="2290119"/>
            <a:ext cx="2398277" cy="375552"/>
          </a:xfrm>
          <a:prstGeom prst="rect">
            <a:avLst/>
          </a:prstGeom>
          <a:noFill/>
        </p:spPr>
        <p:txBody>
          <a:bodyPr wrap="square">
            <a:spAutoFit/>
          </a:bodyPr>
          <a:lstStyle/>
          <a:p>
            <a:pPr algn="ctr">
              <a:lnSpc>
                <a:spcPct val="107000"/>
              </a:lnSpc>
              <a:spcAft>
                <a:spcPts val="800"/>
              </a:spcAft>
            </a:pPr>
            <a:r>
              <a:rPr lang="en-US" b="1" kern="100" dirty="0">
                <a:latin typeface="Calibri" panose="020F0502020204030204" pitchFamily="34" charset="0"/>
                <a:ea typeface="Calibri" panose="020F0502020204030204" pitchFamily="34" charset="0"/>
                <a:cs typeface="Times New Roman" panose="02020603050405020304" pitchFamily="18" charset="0"/>
              </a:rPr>
              <a:t>Extras added correctly </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12" descr="puntero del mouse de computadora apuntar y hacer clic en el cursor, mouse de computadora, ángulo, electrónica, texto png thumbnail">
            <a:extLst>
              <a:ext uri="{FF2B5EF4-FFF2-40B4-BE49-F238E27FC236}">
                <a16:creationId xmlns:a16="http://schemas.microsoft.com/office/drawing/2014/main" id="{B547F0C2-F4CA-CA54-2BF6-2E193C228242}"/>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75074" y="3429000"/>
            <a:ext cx="864846" cy="1121898"/>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id="{81E0322E-A9B4-65CF-5592-A94A6133146C}"/>
              </a:ext>
            </a:extLst>
          </p:cNvPr>
          <p:cNvSpPr/>
          <p:nvPr/>
        </p:nvSpPr>
        <p:spPr>
          <a:xfrm>
            <a:off x="5221748" y="2290118"/>
            <a:ext cx="3167539" cy="2079788"/>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3" name="CuadroTexto 12">
            <a:extLst>
              <a:ext uri="{FF2B5EF4-FFF2-40B4-BE49-F238E27FC236}">
                <a16:creationId xmlns:a16="http://schemas.microsoft.com/office/drawing/2014/main" id="{1E0B67ED-6B9A-2357-05EE-C9F44CBF19BC}"/>
              </a:ext>
            </a:extLst>
          </p:cNvPr>
          <p:cNvSpPr txBox="1"/>
          <p:nvPr/>
        </p:nvSpPr>
        <p:spPr>
          <a:xfrm>
            <a:off x="8755207" y="4876080"/>
            <a:ext cx="2827192" cy="2616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n-US" sz="1100" dirty="0">
                <a:solidFill>
                  <a:schemeClr val="tx1"/>
                </a:solidFill>
              </a:rPr>
              <a:t>EXTRAS (2)                                                      $800</a:t>
            </a:r>
          </a:p>
        </p:txBody>
      </p:sp>
      <p:pic>
        <p:nvPicPr>
          <p:cNvPr id="14" name="Imagen 13" descr="Interfaz de usuario gráfica&#10;&#10;Descripción generada automáticamente con confianza media">
            <a:extLst>
              <a:ext uri="{FF2B5EF4-FFF2-40B4-BE49-F238E27FC236}">
                <a16:creationId xmlns:a16="http://schemas.microsoft.com/office/drawing/2014/main" id="{874D7F90-68EC-464B-5871-20A056CCDFAF}"/>
              </a:ext>
            </a:extLst>
          </p:cNvPr>
          <p:cNvPicPr>
            <a:picLocks noChangeAspect="1"/>
          </p:cNvPicPr>
          <p:nvPr/>
        </p:nvPicPr>
        <p:blipFill rotWithShape="1">
          <a:blip r:embed="rId8">
            <a:extLst>
              <a:ext uri="{28A0092B-C50C-407E-A947-70E740481C1C}">
                <a14:useLocalDpi xmlns:a14="http://schemas.microsoft.com/office/drawing/2010/main" val="0"/>
              </a:ext>
            </a:extLst>
          </a:blip>
          <a:srcRect t="68733" b="24645"/>
          <a:stretch/>
        </p:blipFill>
        <p:spPr>
          <a:xfrm>
            <a:off x="8585034" y="5256471"/>
            <a:ext cx="3167539" cy="449950"/>
          </a:xfrm>
          <a:prstGeom prst="rect">
            <a:avLst/>
          </a:prstGeom>
        </p:spPr>
      </p:pic>
      <p:sp>
        <p:nvSpPr>
          <p:cNvPr id="16" name="Rectángulo 15">
            <a:extLst>
              <a:ext uri="{FF2B5EF4-FFF2-40B4-BE49-F238E27FC236}">
                <a16:creationId xmlns:a16="http://schemas.microsoft.com/office/drawing/2014/main" id="{B2C7E5E7-B43C-28B0-AB07-53285FB54BDF}"/>
              </a:ext>
            </a:extLst>
          </p:cNvPr>
          <p:cNvSpPr/>
          <p:nvPr/>
        </p:nvSpPr>
        <p:spPr>
          <a:xfrm>
            <a:off x="8755207" y="4434772"/>
            <a:ext cx="1072055" cy="26161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uadroTexto 14">
            <a:extLst>
              <a:ext uri="{FF2B5EF4-FFF2-40B4-BE49-F238E27FC236}">
                <a16:creationId xmlns:a16="http://schemas.microsoft.com/office/drawing/2014/main" id="{19989BD4-D38E-F314-85A4-8FA5FC17AB9F}"/>
              </a:ext>
            </a:extLst>
          </p:cNvPr>
          <p:cNvSpPr txBox="1"/>
          <p:nvPr/>
        </p:nvSpPr>
        <p:spPr>
          <a:xfrm>
            <a:off x="8702868" y="4434772"/>
            <a:ext cx="1507932"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100" b="1" dirty="0">
                <a:solidFill>
                  <a:schemeClr val="tx1"/>
                </a:solidFill>
              </a:rPr>
              <a:t>Service Total Payable</a:t>
            </a:r>
          </a:p>
        </p:txBody>
      </p:sp>
      <p:sp>
        <p:nvSpPr>
          <p:cNvPr id="17" name="Rectángulo 16">
            <a:extLst>
              <a:ext uri="{FF2B5EF4-FFF2-40B4-BE49-F238E27FC236}">
                <a16:creationId xmlns:a16="http://schemas.microsoft.com/office/drawing/2014/main" id="{45050C98-6023-E6F3-53B2-D45F973EE39C}"/>
              </a:ext>
            </a:extLst>
          </p:cNvPr>
          <p:cNvSpPr/>
          <p:nvPr/>
        </p:nvSpPr>
        <p:spPr>
          <a:xfrm>
            <a:off x="8755207" y="5327734"/>
            <a:ext cx="1072055" cy="26161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CuadroTexto 17">
            <a:extLst>
              <a:ext uri="{FF2B5EF4-FFF2-40B4-BE49-F238E27FC236}">
                <a16:creationId xmlns:a16="http://schemas.microsoft.com/office/drawing/2014/main" id="{74DF7D94-408A-359E-5674-EFD11108ADC1}"/>
              </a:ext>
            </a:extLst>
          </p:cNvPr>
          <p:cNvSpPr txBox="1"/>
          <p:nvPr/>
        </p:nvSpPr>
        <p:spPr>
          <a:xfrm>
            <a:off x="8755206" y="5290249"/>
            <a:ext cx="2146473"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100" b="1" dirty="0">
                <a:solidFill>
                  <a:schemeClr val="tx1"/>
                </a:solidFill>
              </a:rPr>
              <a:t>Service + EXTRAS Total Payable</a:t>
            </a:r>
          </a:p>
        </p:txBody>
      </p:sp>
      <p:sp>
        <p:nvSpPr>
          <p:cNvPr id="19" name="CuadroTexto 18">
            <a:extLst>
              <a:ext uri="{FF2B5EF4-FFF2-40B4-BE49-F238E27FC236}">
                <a16:creationId xmlns:a16="http://schemas.microsoft.com/office/drawing/2014/main" id="{2392F8B9-E554-8E3E-4880-3A0EBF682DBF}"/>
              </a:ext>
            </a:extLst>
          </p:cNvPr>
          <p:cNvSpPr txBox="1"/>
          <p:nvPr/>
        </p:nvSpPr>
        <p:spPr>
          <a:xfrm>
            <a:off x="10927891" y="5284103"/>
            <a:ext cx="79847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100" b="1" dirty="0">
                <a:solidFill>
                  <a:schemeClr val="tx1"/>
                </a:solidFill>
              </a:rPr>
              <a:t>16,749.00</a:t>
            </a:r>
          </a:p>
        </p:txBody>
      </p:sp>
    </p:spTree>
    <p:extLst>
      <p:ext uri="{BB962C8B-B14F-4D97-AF65-F5344CB8AC3E}">
        <p14:creationId xmlns:p14="http://schemas.microsoft.com/office/powerpoint/2010/main" val="1562374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ADBA72-EF72-0FF2-D156-8F34A1942A7C}"/>
              </a:ext>
            </a:extLst>
          </p:cNvPr>
          <p:cNvSpPr txBox="1"/>
          <p:nvPr/>
        </p:nvSpPr>
        <p:spPr>
          <a:xfrm>
            <a:off x="462280" y="257901"/>
            <a:ext cx="11267440" cy="1173463"/>
          </a:xfrm>
          <a:prstGeom prst="rect">
            <a:avLst/>
          </a:prstGeom>
          <a:noFill/>
        </p:spPr>
        <p:txBody>
          <a:bodyPr wrap="square">
            <a:spAutoFit/>
          </a:bodyPr>
          <a:lstStyle/>
          <a:p>
            <a:pPr marL="342900" indent="-342900">
              <a:lnSpc>
                <a:spcPct val="107000"/>
              </a:lnSpc>
              <a:spcAft>
                <a:spcPts val="800"/>
              </a:spcAft>
              <a:buAutoNum type="arabicPeriod" startAt="5"/>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customer may purchase extras with no an ongoing service. Charging $99.00 MXN for the delivery.</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process is just like the normal service, they just must confirm the Address and the payment will be the 100%.</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a:extLst>
              <a:ext uri="{FF2B5EF4-FFF2-40B4-BE49-F238E27FC236}">
                <a16:creationId xmlns:a16="http://schemas.microsoft.com/office/drawing/2014/main" id="{68D3281B-40EF-D801-3428-F94EB41C0DAC}"/>
              </a:ext>
            </a:extLst>
          </p:cNvPr>
          <p:cNvSpPr/>
          <p:nvPr/>
        </p:nvSpPr>
        <p:spPr>
          <a:xfrm>
            <a:off x="8779472" y="5190064"/>
            <a:ext cx="787400" cy="220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CuadroTexto 31">
            <a:extLst>
              <a:ext uri="{FF2B5EF4-FFF2-40B4-BE49-F238E27FC236}">
                <a16:creationId xmlns:a16="http://schemas.microsoft.com/office/drawing/2014/main" id="{B1B7BF4A-D2AA-5211-A38B-9D9BC60582A0}"/>
              </a:ext>
            </a:extLst>
          </p:cNvPr>
          <p:cNvSpPr txBox="1"/>
          <p:nvPr/>
        </p:nvSpPr>
        <p:spPr>
          <a:xfrm>
            <a:off x="4879517" y="4543733"/>
            <a:ext cx="3588097" cy="646331"/>
          </a:xfrm>
          <a:prstGeom prst="rect">
            <a:avLst/>
          </a:prstGeom>
          <a:noFill/>
        </p:spPr>
        <p:txBody>
          <a:bodyPr wrap="square" rtlCol="0">
            <a:spAutoFit/>
          </a:bodyPr>
          <a:lstStyle/>
          <a:p>
            <a:pPr algn="r"/>
            <a:r>
              <a:rPr lang="es-MX" dirty="0"/>
              <a:t>A resume </a:t>
            </a:r>
            <a:r>
              <a:rPr lang="es-MX" dirty="0" err="1"/>
              <a:t>of</a:t>
            </a:r>
            <a:r>
              <a:rPr lang="es-MX" dirty="0"/>
              <a:t> </a:t>
            </a:r>
            <a:r>
              <a:rPr lang="es-MX" dirty="0" err="1"/>
              <a:t>the</a:t>
            </a:r>
            <a:r>
              <a:rPr lang="es-MX" dirty="0"/>
              <a:t> shopping </a:t>
            </a:r>
            <a:r>
              <a:rPr lang="es-MX" dirty="0" err="1"/>
              <a:t>cart</a:t>
            </a:r>
            <a:r>
              <a:rPr lang="es-MX" dirty="0"/>
              <a:t> and </a:t>
            </a:r>
            <a:r>
              <a:rPr lang="es-MX" dirty="0" err="1"/>
              <a:t>the</a:t>
            </a:r>
            <a:r>
              <a:rPr lang="es-MX" dirty="0"/>
              <a:t> </a:t>
            </a:r>
            <a:r>
              <a:rPr lang="es-MX" dirty="0" err="1"/>
              <a:t>purchases</a:t>
            </a:r>
            <a:r>
              <a:rPr lang="es-MX" dirty="0"/>
              <a:t> </a:t>
            </a:r>
            <a:r>
              <a:rPr lang="es-MX" dirty="0" err="1"/>
              <a:t>history</a:t>
            </a:r>
            <a:endParaRPr lang="es-MX" dirty="0"/>
          </a:p>
        </p:txBody>
      </p:sp>
      <p:pic>
        <p:nvPicPr>
          <p:cNvPr id="44" name="Imagen 43">
            <a:extLst>
              <a:ext uri="{FF2B5EF4-FFF2-40B4-BE49-F238E27FC236}">
                <a16:creationId xmlns:a16="http://schemas.microsoft.com/office/drawing/2014/main" id="{5FC5CCB4-5304-1112-0390-232B0B8E4E8F}"/>
              </a:ext>
            </a:extLst>
          </p:cNvPr>
          <p:cNvPicPr>
            <a:picLocks noChangeAspect="1"/>
          </p:cNvPicPr>
          <p:nvPr/>
        </p:nvPicPr>
        <p:blipFill>
          <a:blip r:embed="rId2"/>
          <a:stretch>
            <a:fillRect/>
          </a:stretch>
        </p:blipFill>
        <p:spPr>
          <a:xfrm>
            <a:off x="4377267" y="5304935"/>
            <a:ext cx="1632058" cy="1519085"/>
          </a:xfrm>
          <a:prstGeom prst="rect">
            <a:avLst/>
          </a:prstGeom>
        </p:spPr>
      </p:pic>
      <p:sp>
        <p:nvSpPr>
          <p:cNvPr id="48" name="Rectángulo: esquinas redondeadas 47">
            <a:extLst>
              <a:ext uri="{FF2B5EF4-FFF2-40B4-BE49-F238E27FC236}">
                <a16:creationId xmlns:a16="http://schemas.microsoft.com/office/drawing/2014/main" id="{A71999B7-4864-7664-358B-B14D2304BB57}"/>
              </a:ext>
            </a:extLst>
          </p:cNvPr>
          <p:cNvSpPr/>
          <p:nvPr/>
        </p:nvSpPr>
        <p:spPr>
          <a:xfrm>
            <a:off x="4631419" y="5090182"/>
            <a:ext cx="1136437" cy="20506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dirty="0"/>
              <a:t>Extras</a:t>
            </a:r>
          </a:p>
        </p:txBody>
      </p:sp>
      <p:pic>
        <p:nvPicPr>
          <p:cNvPr id="2" name="Imagen 1" descr="Imagen de la pantalla de un celular&#10;&#10;Descripción generada automáticamente con confianza media">
            <a:extLst>
              <a:ext uri="{FF2B5EF4-FFF2-40B4-BE49-F238E27FC236}">
                <a16:creationId xmlns:a16="http://schemas.microsoft.com/office/drawing/2014/main" id="{251B139E-9890-8F35-5320-DC0CE0A34C5C}"/>
              </a:ext>
            </a:extLst>
          </p:cNvPr>
          <p:cNvPicPr>
            <a:picLocks noChangeAspect="1"/>
          </p:cNvPicPr>
          <p:nvPr/>
        </p:nvPicPr>
        <p:blipFill rotWithShape="1">
          <a:blip r:embed="rId3">
            <a:extLst>
              <a:ext uri="{28A0092B-C50C-407E-A947-70E740481C1C}">
                <a14:useLocalDpi xmlns:a14="http://schemas.microsoft.com/office/drawing/2010/main" val="0"/>
              </a:ext>
            </a:extLst>
          </a:blip>
          <a:srcRect l="26450" r="27115"/>
          <a:stretch/>
        </p:blipFill>
        <p:spPr>
          <a:xfrm>
            <a:off x="952762" y="1023550"/>
            <a:ext cx="2709188" cy="5834450"/>
          </a:xfrm>
          <a:prstGeom prst="rect">
            <a:avLst/>
          </a:prstGeom>
        </p:spPr>
      </p:pic>
      <p:pic>
        <p:nvPicPr>
          <p:cNvPr id="5" name="Imagen 4" descr="Interfaz de usuario gráfica, Aplicación&#10;&#10;Descripción generada automáticamente">
            <a:extLst>
              <a:ext uri="{FF2B5EF4-FFF2-40B4-BE49-F238E27FC236}">
                <a16:creationId xmlns:a16="http://schemas.microsoft.com/office/drawing/2014/main" id="{6AF3BF97-8B07-BBC7-985B-A6F9F1A69180}"/>
              </a:ext>
            </a:extLst>
          </p:cNvPr>
          <p:cNvPicPr>
            <a:picLocks noChangeAspect="1"/>
          </p:cNvPicPr>
          <p:nvPr/>
        </p:nvPicPr>
        <p:blipFill rotWithShape="1">
          <a:blip r:embed="rId4">
            <a:extLst>
              <a:ext uri="{28A0092B-C50C-407E-A947-70E740481C1C}">
                <a14:useLocalDpi xmlns:a14="http://schemas.microsoft.com/office/drawing/2010/main" val="0"/>
              </a:ext>
            </a:extLst>
          </a:blip>
          <a:srcRect l="25642" r="20036"/>
          <a:stretch/>
        </p:blipFill>
        <p:spPr>
          <a:xfrm>
            <a:off x="8990462" y="1187346"/>
            <a:ext cx="3085956" cy="5680814"/>
          </a:xfrm>
          <a:prstGeom prst="rect">
            <a:avLst/>
          </a:prstGeom>
        </p:spPr>
      </p:pic>
      <p:cxnSp>
        <p:nvCxnSpPr>
          <p:cNvPr id="12" name="Conector recto de flecha 11">
            <a:extLst>
              <a:ext uri="{FF2B5EF4-FFF2-40B4-BE49-F238E27FC236}">
                <a16:creationId xmlns:a16="http://schemas.microsoft.com/office/drawing/2014/main" id="{AF7A48E9-1152-5F6E-4A89-38ABC7FFAF1E}"/>
              </a:ext>
            </a:extLst>
          </p:cNvPr>
          <p:cNvCxnSpPr>
            <a:cxnSpLocks/>
          </p:cNvCxnSpPr>
          <p:nvPr/>
        </p:nvCxnSpPr>
        <p:spPr>
          <a:xfrm>
            <a:off x="3216958" y="6244900"/>
            <a:ext cx="10807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DE117777-BB4B-55F5-963E-D267278B98B5}"/>
              </a:ext>
            </a:extLst>
          </p:cNvPr>
          <p:cNvCxnSpPr>
            <a:cxnSpLocks/>
          </p:cNvCxnSpPr>
          <p:nvPr/>
        </p:nvCxnSpPr>
        <p:spPr>
          <a:xfrm flipH="1">
            <a:off x="8464897" y="4995524"/>
            <a:ext cx="7908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2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7474050-14B5-8416-2DBC-39594B9BE59F}"/>
              </a:ext>
            </a:extLst>
          </p:cNvPr>
          <p:cNvSpPr txBox="1"/>
          <p:nvPr/>
        </p:nvSpPr>
        <p:spPr>
          <a:xfrm>
            <a:off x="772160" y="453938"/>
            <a:ext cx="10790644" cy="1572418"/>
          </a:xfrm>
          <a:prstGeom prst="rect">
            <a:avLst/>
          </a:prstGeom>
          <a:noFill/>
        </p:spPr>
        <p:txBody>
          <a:bodyPr wrap="square">
            <a:spAutoFit/>
          </a:bodyPr>
          <a:lstStyle/>
          <a:p>
            <a:pPr marL="342900" indent="-342900">
              <a:lnSpc>
                <a:spcPct val="107000"/>
              </a:lnSpc>
              <a:spcAft>
                <a:spcPts val="800"/>
              </a:spcAft>
              <a:buAutoNum type="arabicPeriod" startAt="5"/>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customer may purchase extras with no an ongoing service. Charging $99.00 MXN for the delivery.</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process is just like the normal service, they just must confirm the Address and the payment will be the 100%.</a:t>
            </a:r>
          </a:p>
          <a:p>
            <a:pPr>
              <a:lnSpc>
                <a:spcPct val="107000"/>
              </a:lnSpc>
              <a:spcAft>
                <a:spcPts val="800"/>
              </a:spcAft>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A1176A67-F5C1-F022-E38E-211A737EC254}"/>
              </a:ext>
            </a:extLst>
          </p:cNvPr>
          <p:cNvSpPr txBox="1"/>
          <p:nvPr/>
        </p:nvSpPr>
        <p:spPr>
          <a:xfrm>
            <a:off x="8058018" y="5397477"/>
            <a:ext cx="3504786" cy="1107996"/>
          </a:xfrm>
          <a:prstGeom prst="rect">
            <a:avLst/>
          </a:prstGeom>
          <a:noFill/>
        </p:spPr>
        <p:txBody>
          <a:bodyPr wrap="square" rtlCol="0">
            <a:spAutoFit/>
          </a:bodyPr>
          <a:lstStyle/>
          <a:p>
            <a:pPr algn="just"/>
            <a:r>
              <a:rPr lang="en-US" sz="1100" dirty="0"/>
              <a:t>Apple's 20W USB-C power adapter allows you to charge your device quickly and efficiently on the go. While it's compatible with any device that has a USB-C port, Apple recommends using it with the iPad Pro and iPad Air for optimal charging. You can also use it with the iPhone 8 or later to take advantage of fast charging functionality.</a:t>
            </a:r>
          </a:p>
        </p:txBody>
      </p:sp>
      <p:pic>
        <p:nvPicPr>
          <p:cNvPr id="5126" name="Imagen 5125">
            <a:extLst>
              <a:ext uri="{FF2B5EF4-FFF2-40B4-BE49-F238E27FC236}">
                <a16:creationId xmlns:a16="http://schemas.microsoft.com/office/drawing/2014/main" id="{FE7FC135-E101-4377-4FCC-227F3FC426F9}"/>
              </a:ext>
            </a:extLst>
          </p:cNvPr>
          <p:cNvPicPr>
            <a:picLocks noChangeAspect="1"/>
          </p:cNvPicPr>
          <p:nvPr/>
        </p:nvPicPr>
        <p:blipFill>
          <a:blip r:embed="rId2"/>
          <a:stretch>
            <a:fillRect/>
          </a:stretch>
        </p:blipFill>
        <p:spPr>
          <a:xfrm>
            <a:off x="523732" y="2118567"/>
            <a:ext cx="4289369" cy="3696412"/>
          </a:xfrm>
          <a:prstGeom prst="rect">
            <a:avLst/>
          </a:prstGeom>
        </p:spPr>
      </p:pic>
      <p:pic>
        <p:nvPicPr>
          <p:cNvPr id="5127" name="Imagen 5126">
            <a:extLst>
              <a:ext uri="{FF2B5EF4-FFF2-40B4-BE49-F238E27FC236}">
                <a16:creationId xmlns:a16="http://schemas.microsoft.com/office/drawing/2014/main" id="{906771EA-7206-2388-D9E8-2EAB4578DA59}"/>
              </a:ext>
            </a:extLst>
          </p:cNvPr>
          <p:cNvPicPr>
            <a:picLocks noChangeAspect="1"/>
          </p:cNvPicPr>
          <p:nvPr/>
        </p:nvPicPr>
        <p:blipFill>
          <a:blip r:embed="rId3"/>
          <a:stretch>
            <a:fillRect/>
          </a:stretch>
        </p:blipFill>
        <p:spPr>
          <a:xfrm>
            <a:off x="6828903" y="2007420"/>
            <a:ext cx="1229115" cy="1055511"/>
          </a:xfrm>
          <a:prstGeom prst="rect">
            <a:avLst/>
          </a:prstGeom>
        </p:spPr>
      </p:pic>
      <p:pic>
        <p:nvPicPr>
          <p:cNvPr id="5135" name="Imagen 5134">
            <a:extLst>
              <a:ext uri="{FF2B5EF4-FFF2-40B4-BE49-F238E27FC236}">
                <a16:creationId xmlns:a16="http://schemas.microsoft.com/office/drawing/2014/main" id="{4403B919-C92A-32B2-7367-D44D33C1044F}"/>
              </a:ext>
            </a:extLst>
          </p:cNvPr>
          <p:cNvPicPr>
            <a:picLocks noChangeAspect="1"/>
          </p:cNvPicPr>
          <p:nvPr/>
        </p:nvPicPr>
        <p:blipFill>
          <a:blip r:embed="rId4"/>
          <a:stretch>
            <a:fillRect/>
          </a:stretch>
        </p:blipFill>
        <p:spPr>
          <a:xfrm>
            <a:off x="7044226" y="2985109"/>
            <a:ext cx="798470" cy="723084"/>
          </a:xfrm>
          <a:prstGeom prst="rect">
            <a:avLst/>
          </a:prstGeom>
        </p:spPr>
      </p:pic>
      <p:pic>
        <p:nvPicPr>
          <p:cNvPr id="5137" name="Imagen 5136">
            <a:extLst>
              <a:ext uri="{FF2B5EF4-FFF2-40B4-BE49-F238E27FC236}">
                <a16:creationId xmlns:a16="http://schemas.microsoft.com/office/drawing/2014/main" id="{2A3AC4AD-EA07-FBFE-7615-E0FDA55D5F8A}"/>
              </a:ext>
            </a:extLst>
          </p:cNvPr>
          <p:cNvPicPr>
            <a:picLocks noChangeAspect="1"/>
          </p:cNvPicPr>
          <p:nvPr/>
        </p:nvPicPr>
        <p:blipFill>
          <a:blip r:embed="rId5"/>
          <a:stretch>
            <a:fillRect/>
          </a:stretch>
        </p:blipFill>
        <p:spPr>
          <a:xfrm>
            <a:off x="7044226" y="3966773"/>
            <a:ext cx="798470" cy="753066"/>
          </a:xfrm>
          <a:prstGeom prst="rect">
            <a:avLst/>
          </a:prstGeom>
        </p:spPr>
      </p:pic>
      <p:pic>
        <p:nvPicPr>
          <p:cNvPr id="5139" name="Imagen 5138">
            <a:extLst>
              <a:ext uri="{FF2B5EF4-FFF2-40B4-BE49-F238E27FC236}">
                <a16:creationId xmlns:a16="http://schemas.microsoft.com/office/drawing/2014/main" id="{DDB7DC7B-C8D9-5DAE-9541-D0AE5830DC9A}"/>
              </a:ext>
            </a:extLst>
          </p:cNvPr>
          <p:cNvPicPr>
            <a:picLocks noChangeAspect="1"/>
          </p:cNvPicPr>
          <p:nvPr/>
        </p:nvPicPr>
        <p:blipFill>
          <a:blip r:embed="rId6"/>
          <a:stretch>
            <a:fillRect/>
          </a:stretch>
        </p:blipFill>
        <p:spPr>
          <a:xfrm>
            <a:off x="7044226" y="4846952"/>
            <a:ext cx="798470" cy="807994"/>
          </a:xfrm>
          <a:prstGeom prst="rect">
            <a:avLst/>
          </a:prstGeom>
        </p:spPr>
      </p:pic>
      <p:pic>
        <p:nvPicPr>
          <p:cNvPr id="5141" name="Imagen 5140">
            <a:extLst>
              <a:ext uri="{FF2B5EF4-FFF2-40B4-BE49-F238E27FC236}">
                <a16:creationId xmlns:a16="http://schemas.microsoft.com/office/drawing/2014/main" id="{8985B2C7-CDE3-67E7-ECA1-DDB450F21A21}"/>
              </a:ext>
            </a:extLst>
          </p:cNvPr>
          <p:cNvPicPr>
            <a:picLocks noChangeAspect="1"/>
          </p:cNvPicPr>
          <p:nvPr/>
        </p:nvPicPr>
        <p:blipFill>
          <a:blip r:embed="rId7"/>
          <a:stretch>
            <a:fillRect/>
          </a:stretch>
        </p:blipFill>
        <p:spPr>
          <a:xfrm>
            <a:off x="7065446" y="5780123"/>
            <a:ext cx="777250" cy="777250"/>
          </a:xfrm>
          <a:prstGeom prst="rect">
            <a:avLst/>
          </a:prstGeom>
        </p:spPr>
      </p:pic>
      <p:sp>
        <p:nvSpPr>
          <p:cNvPr id="5143" name="Rectángulo 5142">
            <a:extLst>
              <a:ext uri="{FF2B5EF4-FFF2-40B4-BE49-F238E27FC236}">
                <a16:creationId xmlns:a16="http://schemas.microsoft.com/office/drawing/2014/main" id="{096EBA73-E898-CB61-7E90-F98287BE63A8}"/>
              </a:ext>
            </a:extLst>
          </p:cNvPr>
          <p:cNvSpPr/>
          <p:nvPr/>
        </p:nvSpPr>
        <p:spPr>
          <a:xfrm>
            <a:off x="6828903" y="2067834"/>
            <a:ext cx="1122544" cy="897304"/>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159" name="Imagen 5158">
            <a:extLst>
              <a:ext uri="{FF2B5EF4-FFF2-40B4-BE49-F238E27FC236}">
                <a16:creationId xmlns:a16="http://schemas.microsoft.com/office/drawing/2014/main" id="{CF55A1A7-4F67-A11D-2C2D-C53C158DB16F}"/>
              </a:ext>
            </a:extLst>
          </p:cNvPr>
          <p:cNvPicPr>
            <a:picLocks noChangeAspect="1"/>
          </p:cNvPicPr>
          <p:nvPr/>
        </p:nvPicPr>
        <p:blipFill>
          <a:blip r:embed="rId8"/>
          <a:stretch>
            <a:fillRect/>
          </a:stretch>
        </p:blipFill>
        <p:spPr>
          <a:xfrm>
            <a:off x="8618806" y="1762929"/>
            <a:ext cx="1918281" cy="3614153"/>
          </a:xfrm>
          <a:prstGeom prst="rect">
            <a:avLst/>
          </a:prstGeom>
        </p:spPr>
      </p:pic>
      <p:pic>
        <p:nvPicPr>
          <p:cNvPr id="1036" name="Picture 12" descr="puntero del mouse de computadora apuntar y hacer clic en el cursor, mouse de computadora, ángulo, electrónica, texto png thumbnail">
            <a:extLst>
              <a:ext uri="{FF2B5EF4-FFF2-40B4-BE49-F238E27FC236}">
                <a16:creationId xmlns:a16="http://schemas.microsoft.com/office/drawing/2014/main" id="{3539C04E-C314-53E6-BC55-751DC9ECA2AE}"/>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425107" y="2540255"/>
            <a:ext cx="1117994" cy="145028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D5BE8E0F-B23C-AC6C-27F5-98F5516534D1}"/>
              </a:ext>
            </a:extLst>
          </p:cNvPr>
          <p:cNvSpPr txBox="1"/>
          <p:nvPr/>
        </p:nvSpPr>
        <p:spPr>
          <a:xfrm>
            <a:off x="7174127" y="1437480"/>
            <a:ext cx="3362960" cy="369332"/>
          </a:xfrm>
          <a:prstGeom prst="rect">
            <a:avLst/>
          </a:prstGeom>
          <a:noFill/>
        </p:spPr>
        <p:txBody>
          <a:bodyPr wrap="square">
            <a:spAutoFit/>
          </a:bodyPr>
          <a:lstStyle/>
          <a:p>
            <a:r>
              <a:rPr lang="en-US" dirty="0"/>
              <a:t>Images and product description</a:t>
            </a:r>
          </a:p>
        </p:txBody>
      </p:sp>
    </p:spTree>
    <p:extLst>
      <p:ext uri="{BB962C8B-B14F-4D97-AF65-F5344CB8AC3E}">
        <p14:creationId xmlns:p14="http://schemas.microsoft.com/office/powerpoint/2010/main" val="1430310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7474050-14B5-8416-2DBC-39594B9BE59F}"/>
              </a:ext>
            </a:extLst>
          </p:cNvPr>
          <p:cNvSpPr txBox="1"/>
          <p:nvPr/>
        </p:nvSpPr>
        <p:spPr>
          <a:xfrm>
            <a:off x="772160" y="441633"/>
            <a:ext cx="7426960" cy="1367234"/>
          </a:xfrm>
          <a:prstGeom prst="rect">
            <a:avLst/>
          </a:prstGeom>
          <a:noFill/>
        </p:spPr>
        <p:txBody>
          <a:bodyPr wrap="square">
            <a:spAutoFit/>
          </a:bodyPr>
          <a:lstStyle/>
          <a:p>
            <a:pPr marL="342900" indent="-342900">
              <a:lnSpc>
                <a:spcPct val="107000"/>
              </a:lnSpc>
              <a:spcAft>
                <a:spcPts val="800"/>
              </a:spcAft>
              <a:buAutoNum type="arabicPeriod" startAt="5"/>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customer may purchase extras with no an ongoing service. Charging $99.00 MXN for the delivery.</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process is just like the normal service, they just must confirm the Address with the same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ZipCode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process, and the payment will be the 100%.</a:t>
            </a:r>
          </a:p>
        </p:txBody>
      </p:sp>
      <p:sp>
        <p:nvSpPr>
          <p:cNvPr id="6" name="CuadroTexto 5">
            <a:extLst>
              <a:ext uri="{FF2B5EF4-FFF2-40B4-BE49-F238E27FC236}">
                <a16:creationId xmlns:a16="http://schemas.microsoft.com/office/drawing/2014/main" id="{A1176A67-F5C1-F022-E38E-211A737EC254}"/>
              </a:ext>
            </a:extLst>
          </p:cNvPr>
          <p:cNvSpPr txBox="1"/>
          <p:nvPr/>
        </p:nvSpPr>
        <p:spPr>
          <a:xfrm>
            <a:off x="2104258" y="5652711"/>
            <a:ext cx="3504786" cy="1107996"/>
          </a:xfrm>
          <a:prstGeom prst="rect">
            <a:avLst/>
          </a:prstGeom>
          <a:noFill/>
        </p:spPr>
        <p:txBody>
          <a:bodyPr wrap="square" rtlCol="0">
            <a:spAutoFit/>
          </a:bodyPr>
          <a:lstStyle/>
          <a:p>
            <a:pPr algn="just"/>
            <a:r>
              <a:rPr lang="en-US" sz="1100" dirty="0"/>
              <a:t>Apple's 20W USB-C power adapter allows you to charge your device quickly and efficiently on the go. While it's compatible with any device that has a USB-C port, Apple recommends using it with the iPad Pro and iPad Air for optimal charging. You can also use it with the iPhone 8 or later to take advantage of fast charging functionality.</a:t>
            </a:r>
          </a:p>
        </p:txBody>
      </p:sp>
      <p:pic>
        <p:nvPicPr>
          <p:cNvPr id="5127" name="Imagen 5126">
            <a:extLst>
              <a:ext uri="{FF2B5EF4-FFF2-40B4-BE49-F238E27FC236}">
                <a16:creationId xmlns:a16="http://schemas.microsoft.com/office/drawing/2014/main" id="{906771EA-7206-2388-D9E8-2EAB4578DA59}"/>
              </a:ext>
            </a:extLst>
          </p:cNvPr>
          <p:cNvPicPr>
            <a:picLocks noChangeAspect="1"/>
          </p:cNvPicPr>
          <p:nvPr/>
        </p:nvPicPr>
        <p:blipFill>
          <a:blip r:embed="rId2"/>
          <a:stretch>
            <a:fillRect/>
          </a:stretch>
        </p:blipFill>
        <p:spPr>
          <a:xfrm>
            <a:off x="875143" y="2262654"/>
            <a:ext cx="1229115" cy="1055511"/>
          </a:xfrm>
          <a:prstGeom prst="rect">
            <a:avLst/>
          </a:prstGeom>
        </p:spPr>
      </p:pic>
      <p:pic>
        <p:nvPicPr>
          <p:cNvPr id="5135" name="Imagen 5134">
            <a:extLst>
              <a:ext uri="{FF2B5EF4-FFF2-40B4-BE49-F238E27FC236}">
                <a16:creationId xmlns:a16="http://schemas.microsoft.com/office/drawing/2014/main" id="{4403B919-C92A-32B2-7367-D44D33C1044F}"/>
              </a:ext>
            </a:extLst>
          </p:cNvPr>
          <p:cNvPicPr>
            <a:picLocks noChangeAspect="1"/>
          </p:cNvPicPr>
          <p:nvPr/>
        </p:nvPicPr>
        <p:blipFill>
          <a:blip r:embed="rId3"/>
          <a:stretch>
            <a:fillRect/>
          </a:stretch>
        </p:blipFill>
        <p:spPr>
          <a:xfrm>
            <a:off x="1090466" y="3240343"/>
            <a:ext cx="798470" cy="723084"/>
          </a:xfrm>
          <a:prstGeom prst="rect">
            <a:avLst/>
          </a:prstGeom>
        </p:spPr>
      </p:pic>
      <p:pic>
        <p:nvPicPr>
          <p:cNvPr id="5137" name="Imagen 5136">
            <a:extLst>
              <a:ext uri="{FF2B5EF4-FFF2-40B4-BE49-F238E27FC236}">
                <a16:creationId xmlns:a16="http://schemas.microsoft.com/office/drawing/2014/main" id="{2A3AC4AD-EA07-FBFE-7615-E0FDA55D5F8A}"/>
              </a:ext>
            </a:extLst>
          </p:cNvPr>
          <p:cNvPicPr>
            <a:picLocks noChangeAspect="1"/>
          </p:cNvPicPr>
          <p:nvPr/>
        </p:nvPicPr>
        <p:blipFill>
          <a:blip r:embed="rId4"/>
          <a:stretch>
            <a:fillRect/>
          </a:stretch>
        </p:blipFill>
        <p:spPr>
          <a:xfrm>
            <a:off x="1090466" y="4222007"/>
            <a:ext cx="798470" cy="753066"/>
          </a:xfrm>
          <a:prstGeom prst="rect">
            <a:avLst/>
          </a:prstGeom>
        </p:spPr>
      </p:pic>
      <p:pic>
        <p:nvPicPr>
          <p:cNvPr id="5139" name="Imagen 5138">
            <a:extLst>
              <a:ext uri="{FF2B5EF4-FFF2-40B4-BE49-F238E27FC236}">
                <a16:creationId xmlns:a16="http://schemas.microsoft.com/office/drawing/2014/main" id="{DDB7DC7B-C8D9-5DAE-9541-D0AE5830DC9A}"/>
              </a:ext>
            </a:extLst>
          </p:cNvPr>
          <p:cNvPicPr>
            <a:picLocks noChangeAspect="1"/>
          </p:cNvPicPr>
          <p:nvPr/>
        </p:nvPicPr>
        <p:blipFill>
          <a:blip r:embed="rId5"/>
          <a:stretch>
            <a:fillRect/>
          </a:stretch>
        </p:blipFill>
        <p:spPr>
          <a:xfrm>
            <a:off x="1090466" y="5102186"/>
            <a:ext cx="798470" cy="807994"/>
          </a:xfrm>
          <a:prstGeom prst="rect">
            <a:avLst/>
          </a:prstGeom>
        </p:spPr>
      </p:pic>
      <p:pic>
        <p:nvPicPr>
          <p:cNvPr id="5141" name="Imagen 5140">
            <a:extLst>
              <a:ext uri="{FF2B5EF4-FFF2-40B4-BE49-F238E27FC236}">
                <a16:creationId xmlns:a16="http://schemas.microsoft.com/office/drawing/2014/main" id="{8985B2C7-CDE3-67E7-ECA1-DDB450F21A21}"/>
              </a:ext>
            </a:extLst>
          </p:cNvPr>
          <p:cNvPicPr>
            <a:picLocks noChangeAspect="1"/>
          </p:cNvPicPr>
          <p:nvPr/>
        </p:nvPicPr>
        <p:blipFill>
          <a:blip r:embed="rId6"/>
          <a:stretch>
            <a:fillRect/>
          </a:stretch>
        </p:blipFill>
        <p:spPr>
          <a:xfrm>
            <a:off x="1111686" y="6035357"/>
            <a:ext cx="777250" cy="777250"/>
          </a:xfrm>
          <a:prstGeom prst="rect">
            <a:avLst/>
          </a:prstGeom>
        </p:spPr>
      </p:pic>
      <p:pic>
        <p:nvPicPr>
          <p:cNvPr id="5159" name="Imagen 5158">
            <a:extLst>
              <a:ext uri="{FF2B5EF4-FFF2-40B4-BE49-F238E27FC236}">
                <a16:creationId xmlns:a16="http://schemas.microsoft.com/office/drawing/2014/main" id="{CF55A1A7-4F67-A11D-2C2D-C53C158DB16F}"/>
              </a:ext>
            </a:extLst>
          </p:cNvPr>
          <p:cNvPicPr>
            <a:picLocks noChangeAspect="1"/>
          </p:cNvPicPr>
          <p:nvPr/>
        </p:nvPicPr>
        <p:blipFill>
          <a:blip r:embed="rId7"/>
          <a:stretch>
            <a:fillRect/>
          </a:stretch>
        </p:blipFill>
        <p:spPr>
          <a:xfrm>
            <a:off x="2665046" y="2018163"/>
            <a:ext cx="1918281" cy="3614153"/>
          </a:xfrm>
          <a:prstGeom prst="rect">
            <a:avLst/>
          </a:prstGeom>
        </p:spPr>
      </p:pic>
      <p:pic>
        <p:nvPicPr>
          <p:cNvPr id="10" name="Picture 12" descr="puntero del mouse de computadora apuntar y hacer clic en el cursor, mouse de computadora, ángulo, electrónica, texto png thumbnail">
            <a:extLst>
              <a:ext uri="{FF2B5EF4-FFF2-40B4-BE49-F238E27FC236}">
                <a16:creationId xmlns:a16="http://schemas.microsoft.com/office/drawing/2014/main" id="{B547F0C2-F4CA-CA54-2BF6-2E193C22824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75074" y="3825240"/>
            <a:ext cx="864846" cy="1121898"/>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n 26" descr="Mapa&#10;&#10;Descripción generada automáticamente">
            <a:extLst>
              <a:ext uri="{FF2B5EF4-FFF2-40B4-BE49-F238E27FC236}">
                <a16:creationId xmlns:a16="http://schemas.microsoft.com/office/drawing/2014/main" id="{9C854A17-4752-6090-F351-C95266F09BCB}"/>
              </a:ext>
            </a:extLst>
          </p:cNvPr>
          <p:cNvPicPr>
            <a:picLocks noChangeAspect="1"/>
          </p:cNvPicPr>
          <p:nvPr/>
        </p:nvPicPr>
        <p:blipFill rotWithShape="1">
          <a:blip r:embed="rId10">
            <a:extLst>
              <a:ext uri="{28A0092B-C50C-407E-A947-70E740481C1C}">
                <a14:useLocalDpi xmlns:a14="http://schemas.microsoft.com/office/drawing/2010/main" val="0"/>
              </a:ext>
            </a:extLst>
          </a:blip>
          <a:srcRect t="89944"/>
          <a:stretch/>
        </p:blipFill>
        <p:spPr>
          <a:xfrm>
            <a:off x="8737574" y="5676990"/>
            <a:ext cx="3167539" cy="689665"/>
          </a:xfrm>
          <a:prstGeom prst="rect">
            <a:avLst/>
          </a:prstGeom>
        </p:spPr>
      </p:pic>
      <p:pic>
        <p:nvPicPr>
          <p:cNvPr id="28" name="Imagen 27" descr="Mapa&#10;&#10;Descripción generada automáticamente">
            <a:extLst>
              <a:ext uri="{FF2B5EF4-FFF2-40B4-BE49-F238E27FC236}">
                <a16:creationId xmlns:a16="http://schemas.microsoft.com/office/drawing/2014/main" id="{8E826A6B-891B-4F47-9277-85DA532BBFD4}"/>
              </a:ext>
            </a:extLst>
          </p:cNvPr>
          <p:cNvPicPr>
            <a:picLocks noChangeAspect="1"/>
          </p:cNvPicPr>
          <p:nvPr/>
        </p:nvPicPr>
        <p:blipFill rotWithShape="1">
          <a:blip r:embed="rId10">
            <a:extLst>
              <a:ext uri="{28A0092B-C50C-407E-A947-70E740481C1C}">
                <a14:useLocalDpi xmlns:a14="http://schemas.microsoft.com/office/drawing/2010/main" val="0"/>
              </a:ext>
            </a:extLst>
          </a:blip>
          <a:srcRect t="4297" b="28960"/>
          <a:stretch/>
        </p:blipFill>
        <p:spPr>
          <a:xfrm>
            <a:off x="8727298" y="1140369"/>
            <a:ext cx="3167539" cy="4577261"/>
          </a:xfrm>
          <a:prstGeom prst="rect">
            <a:avLst/>
          </a:prstGeom>
        </p:spPr>
      </p:pic>
      <p:sp>
        <p:nvSpPr>
          <p:cNvPr id="2" name="CuadroTexto 1">
            <a:extLst>
              <a:ext uri="{FF2B5EF4-FFF2-40B4-BE49-F238E27FC236}">
                <a16:creationId xmlns:a16="http://schemas.microsoft.com/office/drawing/2014/main" id="{6A0C8276-69C3-32A4-CEE0-5AE9EB692DE1}"/>
              </a:ext>
            </a:extLst>
          </p:cNvPr>
          <p:cNvSpPr txBox="1"/>
          <p:nvPr/>
        </p:nvSpPr>
        <p:spPr>
          <a:xfrm>
            <a:off x="8694688" y="5218040"/>
            <a:ext cx="3287590"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a:t>The selected product(s) will be delivered within 48 working hours to the indicated address.</a:t>
            </a:r>
          </a:p>
        </p:txBody>
      </p:sp>
      <p:pic>
        <p:nvPicPr>
          <p:cNvPr id="34" name="Imagen 33">
            <a:extLst>
              <a:ext uri="{FF2B5EF4-FFF2-40B4-BE49-F238E27FC236}">
                <a16:creationId xmlns:a16="http://schemas.microsoft.com/office/drawing/2014/main" id="{61A009B7-4305-0DA6-7F2C-04DFF8FAE73F}"/>
              </a:ext>
            </a:extLst>
          </p:cNvPr>
          <p:cNvPicPr>
            <a:picLocks noChangeAspect="1"/>
          </p:cNvPicPr>
          <p:nvPr/>
        </p:nvPicPr>
        <p:blipFill>
          <a:blip r:embed="rId11"/>
          <a:stretch>
            <a:fillRect/>
          </a:stretch>
        </p:blipFill>
        <p:spPr>
          <a:xfrm>
            <a:off x="5144115" y="2574900"/>
            <a:ext cx="3497646" cy="2311777"/>
          </a:xfrm>
          <a:prstGeom prst="rect">
            <a:avLst/>
          </a:prstGeom>
        </p:spPr>
      </p:pic>
      <p:sp>
        <p:nvSpPr>
          <p:cNvPr id="7" name="Rectángulo 6">
            <a:extLst>
              <a:ext uri="{FF2B5EF4-FFF2-40B4-BE49-F238E27FC236}">
                <a16:creationId xmlns:a16="http://schemas.microsoft.com/office/drawing/2014/main" id="{69ADBE5D-7FCB-044B-8BC3-49C0FD962D83}"/>
              </a:ext>
            </a:extLst>
          </p:cNvPr>
          <p:cNvSpPr/>
          <p:nvPr/>
        </p:nvSpPr>
        <p:spPr>
          <a:xfrm>
            <a:off x="5714378" y="3037839"/>
            <a:ext cx="2357120" cy="175768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descr="Icono&#10;&#10;Descripción generada automáticamente">
            <a:extLst>
              <a:ext uri="{FF2B5EF4-FFF2-40B4-BE49-F238E27FC236}">
                <a16:creationId xmlns:a16="http://schemas.microsoft.com/office/drawing/2014/main" id="{08B1B325-897D-FA91-E211-115C705E3FC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71537" y="2764547"/>
            <a:ext cx="2397760" cy="2397760"/>
          </a:xfrm>
          <a:prstGeom prst="rect">
            <a:avLst/>
          </a:prstGeom>
        </p:spPr>
      </p:pic>
    </p:spTree>
    <p:extLst>
      <p:ext uri="{BB962C8B-B14F-4D97-AF65-F5344CB8AC3E}">
        <p14:creationId xmlns:p14="http://schemas.microsoft.com/office/powerpoint/2010/main" val="716952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7474050-14B5-8416-2DBC-39594B9BE59F}"/>
              </a:ext>
            </a:extLst>
          </p:cNvPr>
          <p:cNvSpPr txBox="1"/>
          <p:nvPr/>
        </p:nvSpPr>
        <p:spPr>
          <a:xfrm>
            <a:off x="772160" y="314816"/>
            <a:ext cx="10789920" cy="774507"/>
          </a:xfrm>
          <a:prstGeom prst="rect">
            <a:avLst/>
          </a:prstGeom>
          <a:noFill/>
        </p:spPr>
        <p:txBody>
          <a:bodyPr wrap="square">
            <a:spAutoFit/>
          </a:bodyPr>
          <a:lstStyle/>
          <a:p>
            <a:pPr marL="342900" indent="-342900">
              <a:lnSpc>
                <a:spcPct val="107000"/>
              </a:lnSpc>
              <a:spcAft>
                <a:spcPts val="800"/>
              </a:spcAft>
              <a:buAutoNum type="arabicPeriod" startAt="5"/>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customer may purchase extras with no an ongoing service. Charging $99.00 MXN for the delivery.</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process is just like the normal service, they just must confirm the Address and the payment will be the 100%.</a:t>
            </a:r>
          </a:p>
        </p:txBody>
      </p:sp>
      <p:pic>
        <p:nvPicPr>
          <p:cNvPr id="12" name="Imagen 11" descr="Interfaz de usuario gráfica&#10;&#10;Descripción generada automáticamente con confianza media">
            <a:extLst>
              <a:ext uri="{FF2B5EF4-FFF2-40B4-BE49-F238E27FC236}">
                <a16:creationId xmlns:a16="http://schemas.microsoft.com/office/drawing/2014/main" id="{FEE984D9-DE65-AF48-EDE8-F4942563AEC9}"/>
              </a:ext>
            </a:extLst>
          </p:cNvPr>
          <p:cNvPicPr>
            <a:picLocks noChangeAspect="1"/>
          </p:cNvPicPr>
          <p:nvPr/>
        </p:nvPicPr>
        <p:blipFill rotWithShape="1">
          <a:blip r:embed="rId3">
            <a:extLst>
              <a:ext uri="{28A0092B-C50C-407E-A947-70E740481C1C}">
                <a14:useLocalDpi xmlns:a14="http://schemas.microsoft.com/office/drawing/2010/main" val="0"/>
              </a:ext>
            </a:extLst>
          </a:blip>
          <a:srcRect t="4445" b="88994"/>
          <a:stretch/>
        </p:blipFill>
        <p:spPr>
          <a:xfrm>
            <a:off x="1120005" y="1395464"/>
            <a:ext cx="3188193" cy="426697"/>
          </a:xfrm>
          <a:prstGeom prst="rect">
            <a:avLst/>
          </a:prstGeom>
        </p:spPr>
      </p:pic>
      <p:pic>
        <p:nvPicPr>
          <p:cNvPr id="15" name="Imagen 14" descr="Interfaz de usuario gráfica&#10;&#10;Descripción generada automáticamente con confianza media">
            <a:extLst>
              <a:ext uri="{FF2B5EF4-FFF2-40B4-BE49-F238E27FC236}">
                <a16:creationId xmlns:a16="http://schemas.microsoft.com/office/drawing/2014/main" id="{D2498BF9-CC02-80D2-5CF7-074839C083E0}"/>
              </a:ext>
            </a:extLst>
          </p:cNvPr>
          <p:cNvPicPr>
            <a:picLocks noChangeAspect="1"/>
          </p:cNvPicPr>
          <p:nvPr/>
        </p:nvPicPr>
        <p:blipFill rotWithShape="1">
          <a:blip r:embed="rId3">
            <a:extLst>
              <a:ext uri="{28A0092B-C50C-407E-A947-70E740481C1C}">
                <a14:useLocalDpi xmlns:a14="http://schemas.microsoft.com/office/drawing/2010/main" val="0"/>
              </a:ext>
            </a:extLst>
          </a:blip>
          <a:srcRect t="75414" b="6619"/>
          <a:stretch/>
        </p:blipFill>
        <p:spPr>
          <a:xfrm>
            <a:off x="1168179" y="5620170"/>
            <a:ext cx="3188193" cy="1168543"/>
          </a:xfrm>
          <a:prstGeom prst="rect">
            <a:avLst/>
          </a:prstGeom>
        </p:spPr>
      </p:pic>
      <p:sp>
        <p:nvSpPr>
          <p:cNvPr id="16" name="CuadroTexto 15">
            <a:extLst>
              <a:ext uri="{FF2B5EF4-FFF2-40B4-BE49-F238E27FC236}">
                <a16:creationId xmlns:a16="http://schemas.microsoft.com/office/drawing/2014/main" id="{F051D22E-41FC-57BC-62E0-828AE05D319E}"/>
              </a:ext>
            </a:extLst>
          </p:cNvPr>
          <p:cNvSpPr txBox="1"/>
          <p:nvPr/>
        </p:nvSpPr>
        <p:spPr>
          <a:xfrm>
            <a:off x="1306996" y="1924602"/>
            <a:ext cx="2775452" cy="2616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n-US" sz="1100" dirty="0">
                <a:solidFill>
                  <a:schemeClr val="tx1"/>
                </a:solidFill>
              </a:rPr>
              <a:t>EXTRAS (2)                                            $800.00</a:t>
            </a:r>
          </a:p>
        </p:txBody>
      </p:sp>
      <p:sp>
        <p:nvSpPr>
          <p:cNvPr id="20" name="CuadroTexto 19">
            <a:extLst>
              <a:ext uri="{FF2B5EF4-FFF2-40B4-BE49-F238E27FC236}">
                <a16:creationId xmlns:a16="http://schemas.microsoft.com/office/drawing/2014/main" id="{CB0CFCE8-BE03-E8D5-535C-E61507890B28}"/>
              </a:ext>
            </a:extLst>
          </p:cNvPr>
          <p:cNvSpPr txBox="1"/>
          <p:nvPr/>
        </p:nvSpPr>
        <p:spPr>
          <a:xfrm>
            <a:off x="1307874" y="4217295"/>
            <a:ext cx="2160469" cy="2480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100" b="1" dirty="0">
                <a:solidFill>
                  <a:schemeClr val="tx1"/>
                </a:solidFill>
              </a:rPr>
              <a:t>EXTRAS Total Payable</a:t>
            </a:r>
          </a:p>
        </p:txBody>
      </p:sp>
      <p:sp>
        <p:nvSpPr>
          <p:cNvPr id="21" name="CuadroTexto 20">
            <a:extLst>
              <a:ext uri="{FF2B5EF4-FFF2-40B4-BE49-F238E27FC236}">
                <a16:creationId xmlns:a16="http://schemas.microsoft.com/office/drawing/2014/main" id="{867A05A9-2C00-35D5-94F4-A5783E01EF19}"/>
              </a:ext>
            </a:extLst>
          </p:cNvPr>
          <p:cNvSpPr txBox="1"/>
          <p:nvPr/>
        </p:nvSpPr>
        <p:spPr>
          <a:xfrm>
            <a:off x="3502851" y="4225965"/>
            <a:ext cx="803676" cy="2480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100" b="1" dirty="0">
                <a:solidFill>
                  <a:schemeClr val="tx1"/>
                </a:solidFill>
              </a:rPr>
              <a:t>$899.00</a:t>
            </a:r>
          </a:p>
        </p:txBody>
      </p:sp>
      <p:sp>
        <p:nvSpPr>
          <p:cNvPr id="22" name="CuadroTexto 21">
            <a:extLst>
              <a:ext uri="{FF2B5EF4-FFF2-40B4-BE49-F238E27FC236}">
                <a16:creationId xmlns:a16="http://schemas.microsoft.com/office/drawing/2014/main" id="{2F03C8C2-7D01-0426-C9E4-3D3FBCE02AFE}"/>
              </a:ext>
            </a:extLst>
          </p:cNvPr>
          <p:cNvSpPr txBox="1"/>
          <p:nvPr/>
        </p:nvSpPr>
        <p:spPr>
          <a:xfrm>
            <a:off x="1319355" y="5028202"/>
            <a:ext cx="2541712" cy="600164"/>
          </a:xfrm>
          <a:prstGeom prst="rect">
            <a:avLst/>
          </a:prstGeom>
          <a:noFill/>
        </p:spPr>
        <p:txBody>
          <a:bodyPr wrap="square" rtlCol="0">
            <a:spAutoFit/>
          </a:bodyPr>
          <a:lstStyle/>
          <a:p>
            <a:pPr algn="just"/>
            <a:r>
              <a:rPr lang="en-US" sz="1100" b="1" dirty="0"/>
              <a:t>Delivery address:</a:t>
            </a:r>
          </a:p>
          <a:p>
            <a:pPr algn="just"/>
            <a:r>
              <a:rPr lang="en-US" sz="1100" dirty="0"/>
              <a:t> Avenida </a:t>
            </a:r>
            <a:r>
              <a:rPr lang="en-US" sz="1100" dirty="0" err="1"/>
              <a:t>Insurgentes</a:t>
            </a:r>
            <a:r>
              <a:rPr lang="en-US" sz="1100" dirty="0"/>
              <a:t> Sur 674, Colonia del Valle, Ciudad de México, México.</a:t>
            </a:r>
          </a:p>
        </p:txBody>
      </p:sp>
      <p:pic>
        <p:nvPicPr>
          <p:cNvPr id="23" name="Imagen 22">
            <a:extLst>
              <a:ext uri="{FF2B5EF4-FFF2-40B4-BE49-F238E27FC236}">
                <a16:creationId xmlns:a16="http://schemas.microsoft.com/office/drawing/2014/main" id="{A3B97C11-9AE6-D2F8-5789-19C2C64A803E}"/>
              </a:ext>
            </a:extLst>
          </p:cNvPr>
          <p:cNvPicPr>
            <a:picLocks noChangeAspect="1"/>
          </p:cNvPicPr>
          <p:nvPr/>
        </p:nvPicPr>
        <p:blipFill>
          <a:blip r:embed="rId4"/>
          <a:stretch>
            <a:fillRect/>
          </a:stretch>
        </p:blipFill>
        <p:spPr>
          <a:xfrm>
            <a:off x="1243161" y="2986892"/>
            <a:ext cx="829308" cy="670994"/>
          </a:xfrm>
          <a:prstGeom prst="rect">
            <a:avLst/>
          </a:prstGeom>
        </p:spPr>
      </p:pic>
      <p:pic>
        <p:nvPicPr>
          <p:cNvPr id="24" name="Imagen 23">
            <a:extLst>
              <a:ext uri="{FF2B5EF4-FFF2-40B4-BE49-F238E27FC236}">
                <a16:creationId xmlns:a16="http://schemas.microsoft.com/office/drawing/2014/main" id="{DA504137-2124-E650-44DC-C8A590D01C91}"/>
              </a:ext>
            </a:extLst>
          </p:cNvPr>
          <p:cNvPicPr>
            <a:picLocks noChangeAspect="1"/>
          </p:cNvPicPr>
          <p:nvPr/>
        </p:nvPicPr>
        <p:blipFill>
          <a:blip r:embed="rId4"/>
          <a:stretch>
            <a:fillRect/>
          </a:stretch>
        </p:blipFill>
        <p:spPr>
          <a:xfrm>
            <a:off x="1232818" y="2302419"/>
            <a:ext cx="917591" cy="742425"/>
          </a:xfrm>
          <a:prstGeom prst="rect">
            <a:avLst/>
          </a:prstGeom>
        </p:spPr>
      </p:pic>
      <p:sp>
        <p:nvSpPr>
          <p:cNvPr id="25" name="CuadroTexto 24">
            <a:extLst>
              <a:ext uri="{FF2B5EF4-FFF2-40B4-BE49-F238E27FC236}">
                <a16:creationId xmlns:a16="http://schemas.microsoft.com/office/drawing/2014/main" id="{8606D58A-5E22-B579-A07F-89FD52771BB3}"/>
              </a:ext>
            </a:extLst>
          </p:cNvPr>
          <p:cNvSpPr txBox="1"/>
          <p:nvPr/>
        </p:nvSpPr>
        <p:spPr>
          <a:xfrm>
            <a:off x="2072469" y="2509300"/>
            <a:ext cx="1358262" cy="248090"/>
          </a:xfrm>
          <a:prstGeom prst="rect">
            <a:avLst/>
          </a:prstGeom>
          <a:noFill/>
        </p:spPr>
        <p:txBody>
          <a:bodyPr wrap="square" rtlCol="0">
            <a:spAutoFit/>
          </a:bodyPr>
          <a:lstStyle/>
          <a:p>
            <a:r>
              <a:rPr lang="en-US" sz="1100" dirty="0"/>
              <a:t>Cable and charger</a:t>
            </a:r>
          </a:p>
        </p:txBody>
      </p:sp>
      <p:sp>
        <p:nvSpPr>
          <p:cNvPr id="26" name="CuadroTexto 25">
            <a:extLst>
              <a:ext uri="{FF2B5EF4-FFF2-40B4-BE49-F238E27FC236}">
                <a16:creationId xmlns:a16="http://schemas.microsoft.com/office/drawing/2014/main" id="{E66EF302-5A49-0292-0601-98B4AC7012FA}"/>
              </a:ext>
            </a:extLst>
          </p:cNvPr>
          <p:cNvSpPr txBox="1"/>
          <p:nvPr/>
        </p:nvSpPr>
        <p:spPr>
          <a:xfrm>
            <a:off x="3292895" y="2485700"/>
            <a:ext cx="848099" cy="276999"/>
          </a:xfrm>
          <a:prstGeom prst="rect">
            <a:avLst/>
          </a:prstGeom>
          <a:noFill/>
        </p:spPr>
        <p:txBody>
          <a:bodyPr wrap="square" rtlCol="0">
            <a:spAutoFit/>
          </a:bodyPr>
          <a:lstStyle/>
          <a:p>
            <a:r>
              <a:rPr lang="en-US" sz="1200" b="1" dirty="0"/>
              <a:t>$400.00</a:t>
            </a:r>
          </a:p>
        </p:txBody>
      </p:sp>
      <p:sp>
        <p:nvSpPr>
          <p:cNvPr id="27" name="CuadroTexto 26">
            <a:extLst>
              <a:ext uri="{FF2B5EF4-FFF2-40B4-BE49-F238E27FC236}">
                <a16:creationId xmlns:a16="http://schemas.microsoft.com/office/drawing/2014/main" id="{60F09C09-4019-508D-4343-E989B1DEBB9A}"/>
              </a:ext>
            </a:extLst>
          </p:cNvPr>
          <p:cNvSpPr txBox="1"/>
          <p:nvPr/>
        </p:nvSpPr>
        <p:spPr>
          <a:xfrm>
            <a:off x="2082812" y="3146900"/>
            <a:ext cx="1358262" cy="248090"/>
          </a:xfrm>
          <a:prstGeom prst="rect">
            <a:avLst/>
          </a:prstGeom>
          <a:noFill/>
        </p:spPr>
        <p:txBody>
          <a:bodyPr wrap="square" rtlCol="0">
            <a:spAutoFit/>
          </a:bodyPr>
          <a:lstStyle/>
          <a:p>
            <a:r>
              <a:rPr lang="en-US" sz="1100" dirty="0"/>
              <a:t>Cable and charger</a:t>
            </a:r>
          </a:p>
        </p:txBody>
      </p:sp>
      <p:sp>
        <p:nvSpPr>
          <p:cNvPr id="28" name="CuadroTexto 27">
            <a:extLst>
              <a:ext uri="{FF2B5EF4-FFF2-40B4-BE49-F238E27FC236}">
                <a16:creationId xmlns:a16="http://schemas.microsoft.com/office/drawing/2014/main" id="{F5D0D1CB-C35C-8514-A1B0-69427B807E1D}"/>
              </a:ext>
            </a:extLst>
          </p:cNvPr>
          <p:cNvSpPr txBox="1"/>
          <p:nvPr/>
        </p:nvSpPr>
        <p:spPr>
          <a:xfrm>
            <a:off x="3285832" y="3162925"/>
            <a:ext cx="848099" cy="276999"/>
          </a:xfrm>
          <a:prstGeom prst="rect">
            <a:avLst/>
          </a:prstGeom>
          <a:noFill/>
        </p:spPr>
        <p:txBody>
          <a:bodyPr wrap="square" rtlCol="0">
            <a:spAutoFit/>
          </a:bodyPr>
          <a:lstStyle/>
          <a:p>
            <a:r>
              <a:rPr lang="en-US" sz="1200" b="1" dirty="0"/>
              <a:t>$400.00</a:t>
            </a:r>
          </a:p>
        </p:txBody>
      </p:sp>
      <p:sp>
        <p:nvSpPr>
          <p:cNvPr id="29" name="CuadroTexto 28">
            <a:extLst>
              <a:ext uri="{FF2B5EF4-FFF2-40B4-BE49-F238E27FC236}">
                <a16:creationId xmlns:a16="http://schemas.microsoft.com/office/drawing/2014/main" id="{1ACBDB11-A4A6-23CD-801D-49656B20321D}"/>
              </a:ext>
            </a:extLst>
          </p:cNvPr>
          <p:cNvSpPr txBox="1"/>
          <p:nvPr/>
        </p:nvSpPr>
        <p:spPr>
          <a:xfrm>
            <a:off x="1319355" y="3802360"/>
            <a:ext cx="2734990" cy="261610"/>
          </a:xfrm>
          <a:prstGeom prst="rect">
            <a:avLst/>
          </a:prstGeom>
          <a:solidFill>
            <a:schemeClr val="accent3">
              <a:lumMod val="20000"/>
              <a:lumOff val="80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n-US" sz="1100" dirty="0">
                <a:solidFill>
                  <a:schemeClr val="tx1"/>
                </a:solidFill>
              </a:rPr>
              <a:t>Delivery Fee                                          $99.00</a:t>
            </a:r>
          </a:p>
        </p:txBody>
      </p:sp>
      <p:pic>
        <p:nvPicPr>
          <p:cNvPr id="2052" name="Picture 4" descr="Alipay — Nuvei">
            <a:extLst>
              <a:ext uri="{FF2B5EF4-FFF2-40B4-BE49-F238E27FC236}">
                <a16:creationId xmlns:a16="http://schemas.microsoft.com/office/drawing/2014/main" id="{92D0A984-0339-9655-CD84-DB0CD71ED7C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04"/>
          <a:stretch/>
        </p:blipFill>
        <p:spPr bwMode="auto">
          <a:xfrm>
            <a:off x="8278640" y="1608813"/>
            <a:ext cx="3362629" cy="4236720"/>
          </a:xfrm>
          <a:prstGeom prst="rect">
            <a:avLst/>
          </a:prstGeom>
          <a:noFill/>
          <a:extLst>
            <a:ext uri="{909E8E84-426E-40DD-AFC4-6F175D3DCCD1}">
              <a14:hiddenFill xmlns:a14="http://schemas.microsoft.com/office/drawing/2010/main">
                <a:solidFill>
                  <a:srgbClr val="FFFFFF"/>
                </a:solidFill>
              </a14:hiddenFill>
            </a:ext>
          </a:extLst>
        </p:spPr>
      </p:pic>
      <p:sp>
        <p:nvSpPr>
          <p:cNvPr id="31" name="CuadroTexto 30">
            <a:extLst>
              <a:ext uri="{FF2B5EF4-FFF2-40B4-BE49-F238E27FC236}">
                <a16:creationId xmlns:a16="http://schemas.microsoft.com/office/drawing/2014/main" id="{158CFF96-7FEB-CD1A-64F4-891870492C3E}"/>
              </a:ext>
            </a:extLst>
          </p:cNvPr>
          <p:cNvSpPr txBox="1"/>
          <p:nvPr/>
        </p:nvSpPr>
        <p:spPr>
          <a:xfrm>
            <a:off x="8541977" y="4343766"/>
            <a:ext cx="2835953" cy="645754"/>
          </a:xfrm>
          <a:prstGeom prst="rect">
            <a:avLst/>
          </a:prstGeom>
          <a:noFill/>
        </p:spPr>
        <p:txBody>
          <a:bodyPr wrap="square">
            <a:spAutoFit/>
          </a:bodyPr>
          <a:lstStyle/>
          <a:p>
            <a:pPr algn="ctr">
              <a:lnSpc>
                <a:spcPct val="107000"/>
              </a:lnSpc>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Purchase Code</a:t>
            </a:r>
          </a:p>
          <a:p>
            <a:pPr algn="ctr">
              <a:lnSpc>
                <a:spcPct val="107000"/>
              </a:lnSpc>
              <a:spcAft>
                <a:spcPts val="8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USERCODE+DATE+AMOUNT</a:t>
            </a:r>
          </a:p>
        </p:txBody>
      </p:sp>
      <p:pic>
        <p:nvPicPr>
          <p:cNvPr id="2054" name="Picture 6" descr="Garbage Icon Trash Icon Vector Logo: vector de stock (libre de regalías)  1216914847 | Shutterstock">
            <a:extLst>
              <a:ext uri="{FF2B5EF4-FFF2-40B4-BE49-F238E27FC236}">
                <a16:creationId xmlns:a16="http://schemas.microsoft.com/office/drawing/2014/main" id="{05FBD256-4566-E0D6-313F-D5944776C7F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447" t="11471" r="17015" b="21596"/>
          <a:stretch/>
        </p:blipFill>
        <p:spPr bwMode="auto">
          <a:xfrm>
            <a:off x="4077702" y="2487612"/>
            <a:ext cx="211805" cy="24809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Garbage Icon Trash Icon Vector Logo: vector de stock (libre de regalías)  1216914847 | Shutterstock">
            <a:extLst>
              <a:ext uri="{FF2B5EF4-FFF2-40B4-BE49-F238E27FC236}">
                <a16:creationId xmlns:a16="http://schemas.microsoft.com/office/drawing/2014/main" id="{89E98235-C12D-A81F-326B-26C1A60599B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447" t="11471" r="17015" b="21596"/>
          <a:stretch/>
        </p:blipFill>
        <p:spPr bwMode="auto">
          <a:xfrm>
            <a:off x="4094942" y="3147608"/>
            <a:ext cx="211805" cy="248091"/>
          </a:xfrm>
          <a:prstGeom prst="rect">
            <a:avLst/>
          </a:prstGeom>
          <a:noFill/>
          <a:extLst>
            <a:ext uri="{909E8E84-426E-40DD-AFC4-6F175D3DCCD1}">
              <a14:hiddenFill xmlns:a14="http://schemas.microsoft.com/office/drawing/2010/main">
                <a:solidFill>
                  <a:srgbClr val="FFFFFF"/>
                </a:solidFill>
              </a14:hiddenFill>
            </a:ext>
          </a:extLst>
        </p:spPr>
      </p:pic>
      <p:pic>
        <p:nvPicPr>
          <p:cNvPr id="35" name="Imagen 34" descr="Tabla&#10;&#10;Descripción generada automáticamente">
            <a:extLst>
              <a:ext uri="{FF2B5EF4-FFF2-40B4-BE49-F238E27FC236}">
                <a16:creationId xmlns:a16="http://schemas.microsoft.com/office/drawing/2014/main" id="{33CB31DC-A5A1-1A37-973A-8D130B5B2F9B}"/>
              </a:ext>
            </a:extLst>
          </p:cNvPr>
          <p:cNvPicPr>
            <a:picLocks noChangeAspect="1"/>
          </p:cNvPicPr>
          <p:nvPr/>
        </p:nvPicPr>
        <p:blipFill rotWithShape="1">
          <a:blip r:embed="rId7">
            <a:extLst>
              <a:ext uri="{28A0092B-C50C-407E-A947-70E740481C1C}">
                <a14:useLocalDpi xmlns:a14="http://schemas.microsoft.com/office/drawing/2010/main" val="0"/>
              </a:ext>
            </a:extLst>
          </a:blip>
          <a:srcRect t="64291" b="32471"/>
          <a:stretch/>
        </p:blipFill>
        <p:spPr>
          <a:xfrm>
            <a:off x="1152319" y="4687828"/>
            <a:ext cx="3167539" cy="222087"/>
          </a:xfrm>
          <a:prstGeom prst="rect">
            <a:avLst/>
          </a:prstGeom>
        </p:spPr>
      </p:pic>
      <p:pic>
        <p:nvPicPr>
          <p:cNvPr id="2058" name="Picture 10">
            <a:extLst>
              <a:ext uri="{FF2B5EF4-FFF2-40B4-BE49-F238E27FC236}">
                <a16:creationId xmlns:a16="http://schemas.microsoft.com/office/drawing/2014/main" id="{CE506FC5-DFCD-8987-7FF8-49AACB0C9E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7285" y="5266546"/>
            <a:ext cx="235337" cy="23533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puntero del mouse de computadora apuntar y hacer clic en el cursor, mouse de computadora, ángulo, electrónica, texto png thumbnail">
            <a:extLst>
              <a:ext uri="{FF2B5EF4-FFF2-40B4-BE49-F238E27FC236}">
                <a16:creationId xmlns:a16="http://schemas.microsoft.com/office/drawing/2014/main" id="{BEC3F01C-8918-D399-2B92-920A3DE3CAAD}"/>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189499" y="5532902"/>
            <a:ext cx="864846" cy="112189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a:extLst>
              <a:ext uri="{FF2B5EF4-FFF2-40B4-BE49-F238E27FC236}">
                <a16:creationId xmlns:a16="http://schemas.microsoft.com/office/drawing/2014/main" id="{A1061411-D341-8108-43F6-AE51B66748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7067" y="1955129"/>
            <a:ext cx="235337" cy="2353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yPal para negocios pequeños y medianos | PayPal México">
            <a:extLst>
              <a:ext uri="{FF2B5EF4-FFF2-40B4-BE49-F238E27FC236}">
                <a16:creationId xmlns:a16="http://schemas.microsoft.com/office/drawing/2014/main" id="{8738418B-035B-2F5F-F575-98FA967A1BD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3935" r="72705" b="4066"/>
          <a:stretch/>
        </p:blipFill>
        <p:spPr bwMode="auto">
          <a:xfrm>
            <a:off x="5247045" y="1616408"/>
            <a:ext cx="2283271" cy="4477443"/>
          </a:xfrm>
          <a:prstGeom prst="rect">
            <a:avLst/>
          </a:prstGeom>
          <a:noFill/>
          <a:extLst>
            <a:ext uri="{909E8E84-426E-40DD-AFC4-6F175D3DCCD1}">
              <a14:hiddenFill xmlns:a14="http://schemas.microsoft.com/office/drawing/2010/main">
                <a:solidFill>
                  <a:srgbClr val="FFFFFF"/>
                </a:solidFill>
              </a14:hiddenFill>
            </a:ext>
          </a:extLst>
        </p:spPr>
      </p:pic>
      <p:sp>
        <p:nvSpPr>
          <p:cNvPr id="2" name="Flecha: hacia abajo 1">
            <a:extLst>
              <a:ext uri="{FF2B5EF4-FFF2-40B4-BE49-F238E27FC236}">
                <a16:creationId xmlns:a16="http://schemas.microsoft.com/office/drawing/2014/main" id="{DCBA76AA-9800-55AD-AD71-8FE96E102794}"/>
              </a:ext>
            </a:extLst>
          </p:cNvPr>
          <p:cNvSpPr/>
          <p:nvPr/>
        </p:nvSpPr>
        <p:spPr>
          <a:xfrm rot="16200000">
            <a:off x="4411586" y="3727173"/>
            <a:ext cx="576974" cy="4987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Flecha: hacia abajo 3">
            <a:extLst>
              <a:ext uri="{FF2B5EF4-FFF2-40B4-BE49-F238E27FC236}">
                <a16:creationId xmlns:a16="http://schemas.microsoft.com/office/drawing/2014/main" id="{04FD50CF-B38A-AEC6-41AD-DBD59221CE52}"/>
              </a:ext>
            </a:extLst>
          </p:cNvPr>
          <p:cNvSpPr/>
          <p:nvPr/>
        </p:nvSpPr>
        <p:spPr>
          <a:xfrm rot="16200000">
            <a:off x="7788801" y="3679412"/>
            <a:ext cx="576974" cy="4987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8" name="Picture 4" descr="Ventajas e inconvenientes del medio de pago online PayPal">
            <a:extLst>
              <a:ext uri="{FF2B5EF4-FFF2-40B4-BE49-F238E27FC236}">
                <a16:creationId xmlns:a16="http://schemas.microsoft.com/office/drawing/2014/main" id="{333A0A01-086B-A2B8-9063-C8344227ADD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4491" y="6081591"/>
            <a:ext cx="1166401" cy="70712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Icono&#10;&#10;Descripción generada automáticamente">
            <a:extLst>
              <a:ext uri="{FF2B5EF4-FFF2-40B4-BE49-F238E27FC236}">
                <a16:creationId xmlns:a16="http://schemas.microsoft.com/office/drawing/2014/main" id="{23F942F9-07CB-263F-4A7D-A1C4F2C0123A}"/>
              </a:ext>
            </a:extLst>
          </p:cNvPr>
          <p:cNvPicPr>
            <a:picLocks noChangeAspect="1"/>
          </p:cNvPicPr>
          <p:nvPr/>
        </p:nvPicPr>
        <p:blipFill rotWithShape="1">
          <a:blip r:embed="rId13">
            <a:extLst>
              <a:ext uri="{28A0092B-C50C-407E-A947-70E740481C1C}">
                <a14:useLocalDpi xmlns:a14="http://schemas.microsoft.com/office/drawing/2010/main" val="0"/>
              </a:ext>
            </a:extLst>
          </a:blip>
          <a:srcRect l="26541" t="25171" r="24062" b="26908"/>
          <a:stretch/>
        </p:blipFill>
        <p:spPr>
          <a:xfrm>
            <a:off x="9168241" y="2169547"/>
            <a:ext cx="1621238" cy="1572854"/>
          </a:xfrm>
          <a:prstGeom prst="rect">
            <a:avLst/>
          </a:prstGeom>
        </p:spPr>
      </p:pic>
    </p:spTree>
    <p:extLst>
      <p:ext uri="{BB962C8B-B14F-4D97-AF65-F5344CB8AC3E}">
        <p14:creationId xmlns:p14="http://schemas.microsoft.com/office/powerpoint/2010/main" val="1754217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C22951F-7857-623C-FC90-7FD5D84FE4AF}"/>
              </a:ext>
            </a:extLst>
          </p:cNvPr>
          <p:cNvPicPr>
            <a:picLocks noChangeAspect="1"/>
          </p:cNvPicPr>
          <p:nvPr/>
        </p:nvPicPr>
        <p:blipFill rotWithShape="1">
          <a:blip r:embed="rId3"/>
          <a:srcRect b="36546"/>
          <a:stretch/>
        </p:blipFill>
        <p:spPr>
          <a:xfrm>
            <a:off x="2628943" y="3807832"/>
            <a:ext cx="2665520" cy="2284497"/>
          </a:xfrm>
          <a:prstGeom prst="rect">
            <a:avLst/>
          </a:prstGeom>
        </p:spPr>
      </p:pic>
      <p:sp>
        <p:nvSpPr>
          <p:cNvPr id="3" name="CuadroTexto 2">
            <a:extLst>
              <a:ext uri="{FF2B5EF4-FFF2-40B4-BE49-F238E27FC236}">
                <a16:creationId xmlns:a16="http://schemas.microsoft.com/office/drawing/2014/main" id="{E7474050-14B5-8416-2DBC-39594B9BE59F}"/>
              </a:ext>
            </a:extLst>
          </p:cNvPr>
          <p:cNvSpPr txBox="1"/>
          <p:nvPr/>
        </p:nvSpPr>
        <p:spPr>
          <a:xfrm>
            <a:off x="815472" y="336759"/>
            <a:ext cx="10789920" cy="774507"/>
          </a:xfrm>
          <a:prstGeom prst="rect">
            <a:avLst/>
          </a:prstGeom>
          <a:noFill/>
        </p:spPr>
        <p:txBody>
          <a:bodyPr wrap="square">
            <a:spAutoFit/>
          </a:bodyPr>
          <a:lstStyle/>
          <a:p>
            <a:pPr marL="342900" indent="-342900">
              <a:lnSpc>
                <a:spcPct val="107000"/>
              </a:lnSpc>
              <a:spcAft>
                <a:spcPts val="800"/>
              </a:spcAft>
              <a:buAutoNum type="arabicPeriod" startAt="5"/>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customer may purchase extras with no an ongoing service. Charging $99.00 MXN for the delivery.</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process is just like the normal service, they just must confirm the Address and the payment will be the 100%.</a:t>
            </a:r>
          </a:p>
        </p:txBody>
      </p:sp>
      <p:grpSp>
        <p:nvGrpSpPr>
          <p:cNvPr id="18" name="Grupo 17">
            <a:extLst>
              <a:ext uri="{FF2B5EF4-FFF2-40B4-BE49-F238E27FC236}">
                <a16:creationId xmlns:a16="http://schemas.microsoft.com/office/drawing/2014/main" id="{A3FF5704-12C0-AEE9-03A8-8A391879AD60}"/>
              </a:ext>
            </a:extLst>
          </p:cNvPr>
          <p:cNvGrpSpPr/>
          <p:nvPr/>
        </p:nvGrpSpPr>
        <p:grpSpPr>
          <a:xfrm>
            <a:off x="5435363" y="1354431"/>
            <a:ext cx="3188193" cy="5347796"/>
            <a:chOff x="8076375" y="1326936"/>
            <a:chExt cx="3188193" cy="5347796"/>
          </a:xfrm>
        </p:grpSpPr>
        <p:sp>
          <p:nvSpPr>
            <p:cNvPr id="31" name="CuadroTexto 30">
              <a:extLst>
                <a:ext uri="{FF2B5EF4-FFF2-40B4-BE49-F238E27FC236}">
                  <a16:creationId xmlns:a16="http://schemas.microsoft.com/office/drawing/2014/main" id="{158CFF96-7FEB-CD1A-64F4-891870492C3E}"/>
                </a:ext>
              </a:extLst>
            </p:cNvPr>
            <p:cNvSpPr txBox="1"/>
            <p:nvPr/>
          </p:nvSpPr>
          <p:spPr>
            <a:xfrm>
              <a:off x="8306179" y="2184832"/>
              <a:ext cx="2835953" cy="645754"/>
            </a:xfrm>
            <a:prstGeom prst="rect">
              <a:avLst/>
            </a:prstGeom>
            <a:noFill/>
          </p:spPr>
          <p:txBody>
            <a:bodyPr wrap="square">
              <a:spAutoFit/>
            </a:bodyPr>
            <a:lstStyle/>
            <a:p>
              <a:pPr algn="ctr">
                <a:lnSpc>
                  <a:spcPct val="107000"/>
                </a:lnSpc>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Purchase Code</a:t>
              </a:r>
            </a:p>
            <a:p>
              <a:pPr algn="ctr">
                <a:lnSpc>
                  <a:spcPct val="107000"/>
                </a:lnSpc>
                <a:spcAft>
                  <a:spcPts val="8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USERCODE+DATE+AMOUNT</a:t>
              </a:r>
            </a:p>
          </p:txBody>
        </p:sp>
        <p:pic>
          <p:nvPicPr>
            <p:cNvPr id="12" name="Imagen 11" descr="Interfaz de usuario gráfica&#10;&#10;Descripción generada automáticamente con confianza media">
              <a:extLst>
                <a:ext uri="{FF2B5EF4-FFF2-40B4-BE49-F238E27FC236}">
                  <a16:creationId xmlns:a16="http://schemas.microsoft.com/office/drawing/2014/main" id="{FEE984D9-DE65-AF48-EDE8-F4942563AEC9}"/>
                </a:ext>
              </a:extLst>
            </p:cNvPr>
            <p:cNvPicPr>
              <a:picLocks noChangeAspect="1"/>
            </p:cNvPicPr>
            <p:nvPr/>
          </p:nvPicPr>
          <p:blipFill rotWithShape="1">
            <a:blip r:embed="rId4">
              <a:extLst>
                <a:ext uri="{28A0092B-C50C-407E-A947-70E740481C1C}">
                  <a14:useLocalDpi xmlns:a14="http://schemas.microsoft.com/office/drawing/2010/main" val="0"/>
                </a:ext>
              </a:extLst>
            </a:blip>
            <a:srcRect t="4445" b="88994"/>
            <a:stretch/>
          </p:blipFill>
          <p:spPr>
            <a:xfrm>
              <a:off x="8076375" y="1326936"/>
              <a:ext cx="3188193" cy="426697"/>
            </a:xfrm>
            <a:prstGeom prst="rect">
              <a:avLst/>
            </a:prstGeom>
          </p:spPr>
        </p:pic>
        <p:sp>
          <p:nvSpPr>
            <p:cNvPr id="16" name="CuadroTexto 15">
              <a:extLst>
                <a:ext uri="{FF2B5EF4-FFF2-40B4-BE49-F238E27FC236}">
                  <a16:creationId xmlns:a16="http://schemas.microsoft.com/office/drawing/2014/main" id="{F051D22E-41FC-57BC-62E0-828AE05D319E}"/>
                </a:ext>
              </a:extLst>
            </p:cNvPr>
            <p:cNvSpPr txBox="1"/>
            <p:nvPr/>
          </p:nvSpPr>
          <p:spPr>
            <a:xfrm>
              <a:off x="8265036" y="2857582"/>
              <a:ext cx="2845627" cy="24809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n-US" sz="1100" dirty="0">
                  <a:solidFill>
                    <a:schemeClr val="tx1"/>
                  </a:solidFill>
                </a:rPr>
                <a:t>EXTRAS (2)                                                 $800.00</a:t>
              </a:r>
            </a:p>
          </p:txBody>
        </p:sp>
        <p:sp>
          <p:nvSpPr>
            <p:cNvPr id="20" name="CuadroTexto 19">
              <a:extLst>
                <a:ext uri="{FF2B5EF4-FFF2-40B4-BE49-F238E27FC236}">
                  <a16:creationId xmlns:a16="http://schemas.microsoft.com/office/drawing/2014/main" id="{CB0CFCE8-BE03-E8D5-535C-E61507890B28}"/>
                </a:ext>
              </a:extLst>
            </p:cNvPr>
            <p:cNvSpPr txBox="1"/>
            <p:nvPr/>
          </p:nvSpPr>
          <p:spPr>
            <a:xfrm>
              <a:off x="8265915" y="5150275"/>
              <a:ext cx="2160469" cy="2480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100" b="1" dirty="0">
                  <a:solidFill>
                    <a:schemeClr val="tx1"/>
                  </a:solidFill>
                </a:rPr>
                <a:t>EXTRAS Total Payable</a:t>
              </a:r>
            </a:p>
          </p:txBody>
        </p:sp>
        <p:sp>
          <p:nvSpPr>
            <p:cNvPr id="21" name="CuadroTexto 20">
              <a:extLst>
                <a:ext uri="{FF2B5EF4-FFF2-40B4-BE49-F238E27FC236}">
                  <a16:creationId xmlns:a16="http://schemas.microsoft.com/office/drawing/2014/main" id="{867A05A9-2C00-35D5-94F4-A5783E01EF19}"/>
                </a:ext>
              </a:extLst>
            </p:cNvPr>
            <p:cNvSpPr txBox="1"/>
            <p:nvPr/>
          </p:nvSpPr>
          <p:spPr>
            <a:xfrm>
              <a:off x="10460892" y="5158945"/>
              <a:ext cx="803676" cy="2480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100" b="1" dirty="0">
                  <a:solidFill>
                    <a:schemeClr val="tx1"/>
                  </a:solidFill>
                </a:rPr>
                <a:t>$899.00</a:t>
              </a:r>
            </a:p>
          </p:txBody>
        </p:sp>
        <p:sp>
          <p:nvSpPr>
            <p:cNvPr id="22" name="CuadroTexto 21">
              <a:extLst>
                <a:ext uri="{FF2B5EF4-FFF2-40B4-BE49-F238E27FC236}">
                  <a16:creationId xmlns:a16="http://schemas.microsoft.com/office/drawing/2014/main" id="{2F03C8C2-7D01-0426-C9E4-3D3FBCE02AFE}"/>
                </a:ext>
              </a:extLst>
            </p:cNvPr>
            <p:cNvSpPr txBox="1"/>
            <p:nvPr/>
          </p:nvSpPr>
          <p:spPr>
            <a:xfrm>
              <a:off x="8296344" y="5566736"/>
              <a:ext cx="2883524" cy="1107996"/>
            </a:xfrm>
            <a:prstGeom prst="rect">
              <a:avLst/>
            </a:prstGeom>
            <a:noFill/>
          </p:spPr>
          <p:txBody>
            <a:bodyPr wrap="square" rtlCol="0">
              <a:spAutoFit/>
            </a:bodyPr>
            <a:lstStyle/>
            <a:p>
              <a:pPr algn="just"/>
              <a:r>
                <a:rPr lang="en-US" sz="1100" b="1" dirty="0"/>
                <a:t>Delivery address:</a:t>
              </a:r>
            </a:p>
            <a:p>
              <a:pPr algn="just"/>
              <a:r>
                <a:rPr lang="en-US" sz="1100" dirty="0"/>
                <a:t> Avenida </a:t>
              </a:r>
              <a:r>
                <a:rPr lang="en-US" sz="1100" dirty="0" err="1"/>
                <a:t>Insurgentes</a:t>
              </a:r>
              <a:r>
                <a:rPr lang="en-US" sz="1100" dirty="0"/>
                <a:t> Sur 674, Colonia del Valle, Ciudad de México, México.</a:t>
              </a:r>
            </a:p>
            <a:p>
              <a:pPr algn="just"/>
              <a:endParaRPr lang="en-US" sz="1100" dirty="0"/>
            </a:p>
            <a:p>
              <a:pPr algn="just"/>
              <a:r>
                <a:rPr lang="en-US" sz="1100" b="1" dirty="0"/>
                <a:t>Purchase date:</a:t>
              </a:r>
            </a:p>
            <a:p>
              <a:pPr algn="just"/>
              <a:r>
                <a:rPr lang="en-US" sz="1100" dirty="0"/>
                <a:t>May 12, 2023</a:t>
              </a:r>
            </a:p>
          </p:txBody>
        </p:sp>
        <p:pic>
          <p:nvPicPr>
            <p:cNvPr id="23" name="Imagen 22">
              <a:extLst>
                <a:ext uri="{FF2B5EF4-FFF2-40B4-BE49-F238E27FC236}">
                  <a16:creationId xmlns:a16="http://schemas.microsoft.com/office/drawing/2014/main" id="{A3B97C11-9AE6-D2F8-5789-19C2C64A803E}"/>
                </a:ext>
              </a:extLst>
            </p:cNvPr>
            <p:cNvPicPr>
              <a:picLocks noChangeAspect="1"/>
            </p:cNvPicPr>
            <p:nvPr/>
          </p:nvPicPr>
          <p:blipFill>
            <a:blip r:embed="rId5"/>
            <a:stretch>
              <a:fillRect/>
            </a:stretch>
          </p:blipFill>
          <p:spPr>
            <a:xfrm>
              <a:off x="8201202" y="3919872"/>
              <a:ext cx="829308" cy="670994"/>
            </a:xfrm>
            <a:prstGeom prst="rect">
              <a:avLst/>
            </a:prstGeom>
          </p:spPr>
        </p:pic>
        <p:pic>
          <p:nvPicPr>
            <p:cNvPr id="24" name="Imagen 23">
              <a:extLst>
                <a:ext uri="{FF2B5EF4-FFF2-40B4-BE49-F238E27FC236}">
                  <a16:creationId xmlns:a16="http://schemas.microsoft.com/office/drawing/2014/main" id="{DA504137-2124-E650-44DC-C8A590D01C91}"/>
                </a:ext>
              </a:extLst>
            </p:cNvPr>
            <p:cNvPicPr>
              <a:picLocks noChangeAspect="1"/>
            </p:cNvPicPr>
            <p:nvPr/>
          </p:nvPicPr>
          <p:blipFill>
            <a:blip r:embed="rId5"/>
            <a:stretch>
              <a:fillRect/>
            </a:stretch>
          </p:blipFill>
          <p:spPr>
            <a:xfrm>
              <a:off x="8190859" y="3235399"/>
              <a:ext cx="917591" cy="742425"/>
            </a:xfrm>
            <a:prstGeom prst="rect">
              <a:avLst/>
            </a:prstGeom>
          </p:spPr>
        </p:pic>
        <p:sp>
          <p:nvSpPr>
            <p:cNvPr id="25" name="CuadroTexto 24">
              <a:extLst>
                <a:ext uri="{FF2B5EF4-FFF2-40B4-BE49-F238E27FC236}">
                  <a16:creationId xmlns:a16="http://schemas.microsoft.com/office/drawing/2014/main" id="{8606D58A-5E22-B579-A07F-89FD52771BB3}"/>
                </a:ext>
              </a:extLst>
            </p:cNvPr>
            <p:cNvSpPr txBox="1"/>
            <p:nvPr/>
          </p:nvSpPr>
          <p:spPr>
            <a:xfrm>
              <a:off x="9030510" y="3442280"/>
              <a:ext cx="1358262" cy="248090"/>
            </a:xfrm>
            <a:prstGeom prst="rect">
              <a:avLst/>
            </a:prstGeom>
            <a:noFill/>
          </p:spPr>
          <p:txBody>
            <a:bodyPr wrap="square" rtlCol="0">
              <a:spAutoFit/>
            </a:bodyPr>
            <a:lstStyle/>
            <a:p>
              <a:r>
                <a:rPr lang="en-US" sz="1100" dirty="0"/>
                <a:t>Cable and charger</a:t>
              </a:r>
            </a:p>
          </p:txBody>
        </p:sp>
        <p:sp>
          <p:nvSpPr>
            <p:cNvPr id="26" name="CuadroTexto 25">
              <a:extLst>
                <a:ext uri="{FF2B5EF4-FFF2-40B4-BE49-F238E27FC236}">
                  <a16:creationId xmlns:a16="http://schemas.microsoft.com/office/drawing/2014/main" id="{E66EF302-5A49-0292-0601-98B4AC7012FA}"/>
                </a:ext>
              </a:extLst>
            </p:cNvPr>
            <p:cNvSpPr txBox="1"/>
            <p:nvPr/>
          </p:nvSpPr>
          <p:spPr>
            <a:xfrm>
              <a:off x="10250936" y="3418680"/>
              <a:ext cx="848099" cy="276999"/>
            </a:xfrm>
            <a:prstGeom prst="rect">
              <a:avLst/>
            </a:prstGeom>
            <a:noFill/>
          </p:spPr>
          <p:txBody>
            <a:bodyPr wrap="square" rtlCol="0">
              <a:spAutoFit/>
            </a:bodyPr>
            <a:lstStyle/>
            <a:p>
              <a:r>
                <a:rPr lang="en-US" sz="1200" b="1" dirty="0"/>
                <a:t>$400.00</a:t>
              </a:r>
            </a:p>
          </p:txBody>
        </p:sp>
        <p:sp>
          <p:nvSpPr>
            <p:cNvPr id="27" name="CuadroTexto 26">
              <a:extLst>
                <a:ext uri="{FF2B5EF4-FFF2-40B4-BE49-F238E27FC236}">
                  <a16:creationId xmlns:a16="http://schemas.microsoft.com/office/drawing/2014/main" id="{60F09C09-4019-508D-4343-E989B1DEBB9A}"/>
                </a:ext>
              </a:extLst>
            </p:cNvPr>
            <p:cNvSpPr txBox="1"/>
            <p:nvPr/>
          </p:nvSpPr>
          <p:spPr>
            <a:xfrm>
              <a:off x="9040853" y="4079880"/>
              <a:ext cx="1358262" cy="248090"/>
            </a:xfrm>
            <a:prstGeom prst="rect">
              <a:avLst/>
            </a:prstGeom>
            <a:noFill/>
          </p:spPr>
          <p:txBody>
            <a:bodyPr wrap="square" rtlCol="0">
              <a:spAutoFit/>
            </a:bodyPr>
            <a:lstStyle/>
            <a:p>
              <a:r>
                <a:rPr lang="en-US" sz="1100" dirty="0"/>
                <a:t>Cable and charger</a:t>
              </a:r>
            </a:p>
          </p:txBody>
        </p:sp>
        <p:sp>
          <p:nvSpPr>
            <p:cNvPr id="28" name="CuadroTexto 27">
              <a:extLst>
                <a:ext uri="{FF2B5EF4-FFF2-40B4-BE49-F238E27FC236}">
                  <a16:creationId xmlns:a16="http://schemas.microsoft.com/office/drawing/2014/main" id="{F5D0D1CB-C35C-8514-A1B0-69427B807E1D}"/>
                </a:ext>
              </a:extLst>
            </p:cNvPr>
            <p:cNvSpPr txBox="1"/>
            <p:nvPr/>
          </p:nvSpPr>
          <p:spPr>
            <a:xfrm>
              <a:off x="10243873" y="4095905"/>
              <a:ext cx="848099" cy="276999"/>
            </a:xfrm>
            <a:prstGeom prst="rect">
              <a:avLst/>
            </a:prstGeom>
            <a:noFill/>
          </p:spPr>
          <p:txBody>
            <a:bodyPr wrap="square" rtlCol="0">
              <a:spAutoFit/>
            </a:bodyPr>
            <a:lstStyle/>
            <a:p>
              <a:r>
                <a:rPr lang="en-US" sz="1200" b="1" dirty="0"/>
                <a:t>$400.00</a:t>
              </a:r>
            </a:p>
          </p:txBody>
        </p:sp>
        <p:sp>
          <p:nvSpPr>
            <p:cNvPr id="29" name="CuadroTexto 28">
              <a:extLst>
                <a:ext uri="{FF2B5EF4-FFF2-40B4-BE49-F238E27FC236}">
                  <a16:creationId xmlns:a16="http://schemas.microsoft.com/office/drawing/2014/main" id="{1ACBDB11-A4A6-23CD-801D-49656B20321D}"/>
                </a:ext>
              </a:extLst>
            </p:cNvPr>
            <p:cNvSpPr txBox="1"/>
            <p:nvPr/>
          </p:nvSpPr>
          <p:spPr>
            <a:xfrm>
              <a:off x="8315293" y="4735341"/>
              <a:ext cx="2845627" cy="248090"/>
            </a:xfrm>
            <a:prstGeom prst="rect">
              <a:avLst/>
            </a:prstGeom>
            <a:solidFill>
              <a:schemeClr val="accent3">
                <a:lumMod val="20000"/>
                <a:lumOff val="80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n-US" sz="1100" dirty="0">
                  <a:solidFill>
                    <a:schemeClr val="tx1"/>
                  </a:solidFill>
                </a:rPr>
                <a:t>Delivery Fee                                                $99.00</a:t>
              </a:r>
            </a:p>
          </p:txBody>
        </p:sp>
        <p:sp>
          <p:nvSpPr>
            <p:cNvPr id="14" name="CuadroTexto 13">
              <a:extLst>
                <a:ext uri="{FF2B5EF4-FFF2-40B4-BE49-F238E27FC236}">
                  <a16:creationId xmlns:a16="http://schemas.microsoft.com/office/drawing/2014/main" id="{D9C66BD1-327F-10E1-89C3-A1B5DDF7E515}"/>
                </a:ext>
              </a:extLst>
            </p:cNvPr>
            <p:cNvSpPr txBox="1"/>
            <p:nvPr/>
          </p:nvSpPr>
          <p:spPr>
            <a:xfrm>
              <a:off x="8315293" y="1813858"/>
              <a:ext cx="2835953" cy="338554"/>
            </a:xfrm>
            <a:prstGeom prst="rect">
              <a:avLst/>
            </a:prstGeom>
            <a:solidFill>
              <a:srgbClr val="EEEEEE"/>
            </a:solidFill>
            <a:ln>
              <a:solidFill>
                <a:srgbClr val="EEEEEE"/>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600" b="1" dirty="0">
                  <a:solidFill>
                    <a:schemeClr val="tx1"/>
                  </a:solidFill>
                </a:rPr>
                <a:t>Status: </a:t>
              </a:r>
              <a:r>
                <a:rPr lang="en-US" sz="1600" dirty="0">
                  <a:solidFill>
                    <a:schemeClr val="tx1"/>
                  </a:solidFill>
                </a:rPr>
                <a:t>Delivered</a:t>
              </a:r>
            </a:p>
          </p:txBody>
        </p:sp>
      </p:grpSp>
      <p:grpSp>
        <p:nvGrpSpPr>
          <p:cNvPr id="19" name="Grupo 18">
            <a:extLst>
              <a:ext uri="{FF2B5EF4-FFF2-40B4-BE49-F238E27FC236}">
                <a16:creationId xmlns:a16="http://schemas.microsoft.com/office/drawing/2014/main" id="{6C5E3C30-552C-E261-C6D8-7C3672F17209}"/>
              </a:ext>
            </a:extLst>
          </p:cNvPr>
          <p:cNvGrpSpPr/>
          <p:nvPr/>
        </p:nvGrpSpPr>
        <p:grpSpPr>
          <a:xfrm>
            <a:off x="8965307" y="1347567"/>
            <a:ext cx="3188193" cy="5347796"/>
            <a:chOff x="8076375" y="1326936"/>
            <a:chExt cx="3188193" cy="5347796"/>
          </a:xfrm>
        </p:grpSpPr>
        <p:sp>
          <p:nvSpPr>
            <p:cNvPr id="30" name="CuadroTexto 29">
              <a:extLst>
                <a:ext uri="{FF2B5EF4-FFF2-40B4-BE49-F238E27FC236}">
                  <a16:creationId xmlns:a16="http://schemas.microsoft.com/office/drawing/2014/main" id="{A29AEFC2-A0EF-5450-19B6-901C9D9CD90C}"/>
                </a:ext>
              </a:extLst>
            </p:cNvPr>
            <p:cNvSpPr txBox="1"/>
            <p:nvPr/>
          </p:nvSpPr>
          <p:spPr>
            <a:xfrm>
              <a:off x="8306179" y="2184832"/>
              <a:ext cx="2835953" cy="645754"/>
            </a:xfrm>
            <a:prstGeom prst="rect">
              <a:avLst/>
            </a:prstGeom>
            <a:noFill/>
          </p:spPr>
          <p:txBody>
            <a:bodyPr wrap="square">
              <a:spAutoFit/>
            </a:bodyPr>
            <a:lstStyle/>
            <a:p>
              <a:pPr algn="ctr">
                <a:lnSpc>
                  <a:spcPct val="107000"/>
                </a:lnSpc>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Purchase Code</a:t>
              </a:r>
            </a:p>
            <a:p>
              <a:pPr algn="ctr">
                <a:lnSpc>
                  <a:spcPct val="107000"/>
                </a:lnSpc>
                <a:spcAft>
                  <a:spcPts val="8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USERCODE+DATE+AMOUNT</a:t>
              </a:r>
            </a:p>
          </p:txBody>
        </p:sp>
        <p:pic>
          <p:nvPicPr>
            <p:cNvPr id="32" name="Imagen 31" descr="Interfaz de usuario gráfica&#10;&#10;Descripción generada automáticamente con confianza media">
              <a:extLst>
                <a:ext uri="{FF2B5EF4-FFF2-40B4-BE49-F238E27FC236}">
                  <a16:creationId xmlns:a16="http://schemas.microsoft.com/office/drawing/2014/main" id="{CB35ED66-E35D-52DB-67A4-2378663125F7}"/>
                </a:ext>
              </a:extLst>
            </p:cNvPr>
            <p:cNvPicPr>
              <a:picLocks noChangeAspect="1"/>
            </p:cNvPicPr>
            <p:nvPr/>
          </p:nvPicPr>
          <p:blipFill rotWithShape="1">
            <a:blip r:embed="rId4">
              <a:extLst>
                <a:ext uri="{28A0092B-C50C-407E-A947-70E740481C1C}">
                  <a14:useLocalDpi xmlns:a14="http://schemas.microsoft.com/office/drawing/2010/main" val="0"/>
                </a:ext>
              </a:extLst>
            </a:blip>
            <a:srcRect t="4445" b="88994"/>
            <a:stretch/>
          </p:blipFill>
          <p:spPr>
            <a:xfrm>
              <a:off x="8076375" y="1326936"/>
              <a:ext cx="3188193" cy="426697"/>
            </a:xfrm>
            <a:prstGeom prst="rect">
              <a:avLst/>
            </a:prstGeom>
          </p:spPr>
        </p:pic>
        <p:sp>
          <p:nvSpPr>
            <p:cNvPr id="34" name="CuadroTexto 33">
              <a:extLst>
                <a:ext uri="{FF2B5EF4-FFF2-40B4-BE49-F238E27FC236}">
                  <a16:creationId xmlns:a16="http://schemas.microsoft.com/office/drawing/2014/main" id="{00C2677C-76A5-D4FC-3448-CA1C901DD91E}"/>
                </a:ext>
              </a:extLst>
            </p:cNvPr>
            <p:cNvSpPr txBox="1"/>
            <p:nvPr/>
          </p:nvSpPr>
          <p:spPr>
            <a:xfrm>
              <a:off x="8265036" y="2857582"/>
              <a:ext cx="2845627" cy="24809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n-US" sz="1100" dirty="0">
                  <a:solidFill>
                    <a:schemeClr val="tx1"/>
                  </a:solidFill>
                </a:rPr>
                <a:t>EXTRAS (2)                                                 $800.00</a:t>
              </a:r>
            </a:p>
          </p:txBody>
        </p:sp>
        <p:sp>
          <p:nvSpPr>
            <p:cNvPr id="36" name="CuadroTexto 35">
              <a:extLst>
                <a:ext uri="{FF2B5EF4-FFF2-40B4-BE49-F238E27FC236}">
                  <a16:creationId xmlns:a16="http://schemas.microsoft.com/office/drawing/2014/main" id="{EC886DAF-38F1-02C7-B36D-37F0A7496018}"/>
                </a:ext>
              </a:extLst>
            </p:cNvPr>
            <p:cNvSpPr txBox="1"/>
            <p:nvPr/>
          </p:nvSpPr>
          <p:spPr>
            <a:xfrm>
              <a:off x="8265915" y="5150275"/>
              <a:ext cx="2160469" cy="2480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100" b="1" dirty="0">
                  <a:solidFill>
                    <a:schemeClr val="tx1"/>
                  </a:solidFill>
                </a:rPr>
                <a:t>EXTRAS Total Payable</a:t>
              </a:r>
            </a:p>
          </p:txBody>
        </p:sp>
        <p:sp>
          <p:nvSpPr>
            <p:cNvPr id="37" name="CuadroTexto 36">
              <a:extLst>
                <a:ext uri="{FF2B5EF4-FFF2-40B4-BE49-F238E27FC236}">
                  <a16:creationId xmlns:a16="http://schemas.microsoft.com/office/drawing/2014/main" id="{8B82E854-F43F-18B4-8F24-F44CDDB0E522}"/>
                </a:ext>
              </a:extLst>
            </p:cNvPr>
            <p:cNvSpPr txBox="1"/>
            <p:nvPr/>
          </p:nvSpPr>
          <p:spPr>
            <a:xfrm>
              <a:off x="10460892" y="5158945"/>
              <a:ext cx="803676" cy="2480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100" b="1" dirty="0">
                  <a:solidFill>
                    <a:schemeClr val="tx1"/>
                  </a:solidFill>
                </a:rPr>
                <a:t>$899.00</a:t>
              </a:r>
            </a:p>
          </p:txBody>
        </p:sp>
        <p:sp>
          <p:nvSpPr>
            <p:cNvPr id="38" name="CuadroTexto 37">
              <a:extLst>
                <a:ext uri="{FF2B5EF4-FFF2-40B4-BE49-F238E27FC236}">
                  <a16:creationId xmlns:a16="http://schemas.microsoft.com/office/drawing/2014/main" id="{C6D140AD-15EA-1AE0-6CF1-0124D1613EE9}"/>
                </a:ext>
              </a:extLst>
            </p:cNvPr>
            <p:cNvSpPr txBox="1"/>
            <p:nvPr/>
          </p:nvSpPr>
          <p:spPr>
            <a:xfrm>
              <a:off x="8296344" y="5566736"/>
              <a:ext cx="2883524" cy="1107996"/>
            </a:xfrm>
            <a:prstGeom prst="rect">
              <a:avLst/>
            </a:prstGeom>
            <a:noFill/>
          </p:spPr>
          <p:txBody>
            <a:bodyPr wrap="square" rtlCol="0">
              <a:spAutoFit/>
            </a:bodyPr>
            <a:lstStyle/>
            <a:p>
              <a:pPr algn="just"/>
              <a:r>
                <a:rPr lang="en-US" sz="1100" b="1" dirty="0"/>
                <a:t>Delivery address:</a:t>
              </a:r>
            </a:p>
            <a:p>
              <a:pPr algn="just"/>
              <a:r>
                <a:rPr lang="en-US" sz="1100" dirty="0"/>
                <a:t> Avenida </a:t>
              </a:r>
              <a:r>
                <a:rPr lang="en-US" sz="1100" dirty="0" err="1"/>
                <a:t>Insurgentes</a:t>
              </a:r>
              <a:r>
                <a:rPr lang="en-US" sz="1100" dirty="0"/>
                <a:t> Sur 674, Colonia del Valle, Ciudad de México, México.</a:t>
              </a:r>
            </a:p>
            <a:p>
              <a:pPr algn="just"/>
              <a:endParaRPr lang="en-US" sz="1100" dirty="0"/>
            </a:p>
            <a:p>
              <a:pPr algn="just"/>
              <a:r>
                <a:rPr lang="en-US" sz="1100" b="1" dirty="0"/>
                <a:t>Purchase date:</a:t>
              </a:r>
            </a:p>
            <a:p>
              <a:pPr algn="just"/>
              <a:r>
                <a:rPr lang="en-US" sz="1100" dirty="0"/>
                <a:t>May 12, 2023</a:t>
              </a:r>
            </a:p>
          </p:txBody>
        </p:sp>
        <p:pic>
          <p:nvPicPr>
            <p:cNvPr id="39" name="Imagen 38">
              <a:extLst>
                <a:ext uri="{FF2B5EF4-FFF2-40B4-BE49-F238E27FC236}">
                  <a16:creationId xmlns:a16="http://schemas.microsoft.com/office/drawing/2014/main" id="{EA877B3A-D6D7-5B38-622E-242BB9E3F515}"/>
                </a:ext>
              </a:extLst>
            </p:cNvPr>
            <p:cNvPicPr>
              <a:picLocks noChangeAspect="1"/>
            </p:cNvPicPr>
            <p:nvPr/>
          </p:nvPicPr>
          <p:blipFill>
            <a:blip r:embed="rId5"/>
            <a:stretch>
              <a:fillRect/>
            </a:stretch>
          </p:blipFill>
          <p:spPr>
            <a:xfrm>
              <a:off x="8201202" y="3919872"/>
              <a:ext cx="829308" cy="670994"/>
            </a:xfrm>
            <a:prstGeom prst="rect">
              <a:avLst/>
            </a:prstGeom>
          </p:spPr>
        </p:pic>
        <p:pic>
          <p:nvPicPr>
            <p:cNvPr id="40" name="Imagen 39">
              <a:extLst>
                <a:ext uri="{FF2B5EF4-FFF2-40B4-BE49-F238E27FC236}">
                  <a16:creationId xmlns:a16="http://schemas.microsoft.com/office/drawing/2014/main" id="{7F62F0D5-1A66-CF5F-4FE6-47D3E8722913}"/>
                </a:ext>
              </a:extLst>
            </p:cNvPr>
            <p:cNvPicPr>
              <a:picLocks noChangeAspect="1"/>
            </p:cNvPicPr>
            <p:nvPr/>
          </p:nvPicPr>
          <p:blipFill>
            <a:blip r:embed="rId5"/>
            <a:stretch>
              <a:fillRect/>
            </a:stretch>
          </p:blipFill>
          <p:spPr>
            <a:xfrm>
              <a:off x="8190859" y="3235399"/>
              <a:ext cx="917591" cy="742425"/>
            </a:xfrm>
            <a:prstGeom prst="rect">
              <a:avLst/>
            </a:prstGeom>
          </p:spPr>
        </p:pic>
        <p:sp>
          <p:nvSpPr>
            <p:cNvPr id="41" name="CuadroTexto 40">
              <a:extLst>
                <a:ext uri="{FF2B5EF4-FFF2-40B4-BE49-F238E27FC236}">
                  <a16:creationId xmlns:a16="http://schemas.microsoft.com/office/drawing/2014/main" id="{F4997D83-CD11-30F5-8A3D-29E00F9F7251}"/>
                </a:ext>
              </a:extLst>
            </p:cNvPr>
            <p:cNvSpPr txBox="1"/>
            <p:nvPr/>
          </p:nvSpPr>
          <p:spPr>
            <a:xfrm>
              <a:off x="9030510" y="3442280"/>
              <a:ext cx="1358262" cy="248090"/>
            </a:xfrm>
            <a:prstGeom prst="rect">
              <a:avLst/>
            </a:prstGeom>
            <a:noFill/>
          </p:spPr>
          <p:txBody>
            <a:bodyPr wrap="square" rtlCol="0">
              <a:spAutoFit/>
            </a:bodyPr>
            <a:lstStyle/>
            <a:p>
              <a:r>
                <a:rPr lang="en-US" sz="1100" dirty="0"/>
                <a:t>Cable and charger</a:t>
              </a:r>
            </a:p>
          </p:txBody>
        </p:sp>
        <p:sp>
          <p:nvSpPr>
            <p:cNvPr id="42" name="CuadroTexto 41">
              <a:extLst>
                <a:ext uri="{FF2B5EF4-FFF2-40B4-BE49-F238E27FC236}">
                  <a16:creationId xmlns:a16="http://schemas.microsoft.com/office/drawing/2014/main" id="{A0F4433D-B8D4-A56C-79E0-50636545542A}"/>
                </a:ext>
              </a:extLst>
            </p:cNvPr>
            <p:cNvSpPr txBox="1"/>
            <p:nvPr/>
          </p:nvSpPr>
          <p:spPr>
            <a:xfrm>
              <a:off x="10250936" y="3418680"/>
              <a:ext cx="848099" cy="276999"/>
            </a:xfrm>
            <a:prstGeom prst="rect">
              <a:avLst/>
            </a:prstGeom>
            <a:noFill/>
          </p:spPr>
          <p:txBody>
            <a:bodyPr wrap="square" rtlCol="0">
              <a:spAutoFit/>
            </a:bodyPr>
            <a:lstStyle/>
            <a:p>
              <a:r>
                <a:rPr lang="en-US" sz="1200" b="1" dirty="0"/>
                <a:t>$400.00</a:t>
              </a:r>
            </a:p>
          </p:txBody>
        </p:sp>
        <p:sp>
          <p:nvSpPr>
            <p:cNvPr id="43" name="CuadroTexto 42">
              <a:extLst>
                <a:ext uri="{FF2B5EF4-FFF2-40B4-BE49-F238E27FC236}">
                  <a16:creationId xmlns:a16="http://schemas.microsoft.com/office/drawing/2014/main" id="{D301EEE6-F809-921B-7F78-72EB319C668C}"/>
                </a:ext>
              </a:extLst>
            </p:cNvPr>
            <p:cNvSpPr txBox="1"/>
            <p:nvPr/>
          </p:nvSpPr>
          <p:spPr>
            <a:xfrm>
              <a:off x="9040853" y="4079880"/>
              <a:ext cx="1358262" cy="248090"/>
            </a:xfrm>
            <a:prstGeom prst="rect">
              <a:avLst/>
            </a:prstGeom>
            <a:noFill/>
          </p:spPr>
          <p:txBody>
            <a:bodyPr wrap="square" rtlCol="0">
              <a:spAutoFit/>
            </a:bodyPr>
            <a:lstStyle/>
            <a:p>
              <a:r>
                <a:rPr lang="en-US" sz="1100" dirty="0"/>
                <a:t>Cable and charger</a:t>
              </a:r>
            </a:p>
          </p:txBody>
        </p:sp>
        <p:sp>
          <p:nvSpPr>
            <p:cNvPr id="44" name="CuadroTexto 43">
              <a:extLst>
                <a:ext uri="{FF2B5EF4-FFF2-40B4-BE49-F238E27FC236}">
                  <a16:creationId xmlns:a16="http://schemas.microsoft.com/office/drawing/2014/main" id="{B00129DE-F826-8D2B-E3F9-965EB874E02C}"/>
                </a:ext>
              </a:extLst>
            </p:cNvPr>
            <p:cNvSpPr txBox="1"/>
            <p:nvPr/>
          </p:nvSpPr>
          <p:spPr>
            <a:xfrm>
              <a:off x="10243873" y="4095905"/>
              <a:ext cx="848099" cy="276999"/>
            </a:xfrm>
            <a:prstGeom prst="rect">
              <a:avLst/>
            </a:prstGeom>
            <a:noFill/>
          </p:spPr>
          <p:txBody>
            <a:bodyPr wrap="square" rtlCol="0">
              <a:spAutoFit/>
            </a:bodyPr>
            <a:lstStyle/>
            <a:p>
              <a:r>
                <a:rPr lang="en-US" sz="1200" b="1" dirty="0"/>
                <a:t>$400.00</a:t>
              </a:r>
            </a:p>
          </p:txBody>
        </p:sp>
        <p:sp>
          <p:nvSpPr>
            <p:cNvPr id="45" name="CuadroTexto 44">
              <a:extLst>
                <a:ext uri="{FF2B5EF4-FFF2-40B4-BE49-F238E27FC236}">
                  <a16:creationId xmlns:a16="http://schemas.microsoft.com/office/drawing/2014/main" id="{580D8181-30E7-2689-1FCA-445B89952A12}"/>
                </a:ext>
              </a:extLst>
            </p:cNvPr>
            <p:cNvSpPr txBox="1"/>
            <p:nvPr/>
          </p:nvSpPr>
          <p:spPr>
            <a:xfrm>
              <a:off x="8315293" y="4735341"/>
              <a:ext cx="2845627" cy="248090"/>
            </a:xfrm>
            <a:prstGeom prst="rect">
              <a:avLst/>
            </a:prstGeom>
            <a:solidFill>
              <a:schemeClr val="accent3">
                <a:lumMod val="20000"/>
                <a:lumOff val="80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n-US" sz="1100" dirty="0">
                  <a:solidFill>
                    <a:schemeClr val="tx1"/>
                  </a:solidFill>
                </a:rPr>
                <a:t>Delivery Fee                                                $99.00</a:t>
              </a:r>
            </a:p>
          </p:txBody>
        </p:sp>
        <p:sp>
          <p:nvSpPr>
            <p:cNvPr id="48" name="CuadroTexto 47">
              <a:extLst>
                <a:ext uri="{FF2B5EF4-FFF2-40B4-BE49-F238E27FC236}">
                  <a16:creationId xmlns:a16="http://schemas.microsoft.com/office/drawing/2014/main" id="{02F78733-9BFC-69F2-693A-A8257BFB2CE6}"/>
                </a:ext>
              </a:extLst>
            </p:cNvPr>
            <p:cNvSpPr txBox="1"/>
            <p:nvPr/>
          </p:nvSpPr>
          <p:spPr>
            <a:xfrm>
              <a:off x="8315293" y="1813858"/>
              <a:ext cx="2835953" cy="338554"/>
            </a:xfrm>
            <a:prstGeom prst="rect">
              <a:avLst/>
            </a:prstGeom>
            <a:solidFill>
              <a:srgbClr val="EEEEEE"/>
            </a:solidFill>
            <a:ln>
              <a:solidFill>
                <a:srgbClr val="EEEEEE"/>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600" b="1" dirty="0">
                  <a:solidFill>
                    <a:schemeClr val="tx1"/>
                  </a:solidFill>
                </a:rPr>
                <a:t>Status: </a:t>
              </a:r>
              <a:r>
                <a:rPr lang="en-US" sz="1600" dirty="0">
                  <a:solidFill>
                    <a:schemeClr val="tx1"/>
                  </a:solidFill>
                </a:rPr>
                <a:t>On Delivery Process</a:t>
              </a:r>
            </a:p>
          </p:txBody>
        </p:sp>
      </p:grpSp>
      <p:pic>
        <p:nvPicPr>
          <p:cNvPr id="49" name="Imagen 48">
            <a:extLst>
              <a:ext uri="{FF2B5EF4-FFF2-40B4-BE49-F238E27FC236}">
                <a16:creationId xmlns:a16="http://schemas.microsoft.com/office/drawing/2014/main" id="{1253EC6C-5609-EEF9-148F-0367A60D996E}"/>
              </a:ext>
            </a:extLst>
          </p:cNvPr>
          <p:cNvPicPr>
            <a:picLocks noChangeAspect="1"/>
          </p:cNvPicPr>
          <p:nvPr/>
        </p:nvPicPr>
        <p:blipFill rotWithShape="1">
          <a:blip r:embed="rId3"/>
          <a:srcRect b="36546"/>
          <a:stretch/>
        </p:blipFill>
        <p:spPr>
          <a:xfrm>
            <a:off x="2616554" y="1433368"/>
            <a:ext cx="2665520" cy="2284497"/>
          </a:xfrm>
          <a:prstGeom prst="rect">
            <a:avLst/>
          </a:prstGeom>
        </p:spPr>
      </p:pic>
      <p:sp>
        <p:nvSpPr>
          <p:cNvPr id="52" name="Rectángulo 51">
            <a:extLst>
              <a:ext uri="{FF2B5EF4-FFF2-40B4-BE49-F238E27FC236}">
                <a16:creationId xmlns:a16="http://schemas.microsoft.com/office/drawing/2014/main" id="{7DB6E29D-6C3A-B0F5-5711-2C6EBB6FD308}"/>
              </a:ext>
            </a:extLst>
          </p:cNvPr>
          <p:cNvSpPr/>
          <p:nvPr/>
        </p:nvSpPr>
        <p:spPr>
          <a:xfrm>
            <a:off x="2748461" y="2583329"/>
            <a:ext cx="2332412" cy="10144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CuadroTexto 55">
            <a:extLst>
              <a:ext uri="{FF2B5EF4-FFF2-40B4-BE49-F238E27FC236}">
                <a16:creationId xmlns:a16="http://schemas.microsoft.com/office/drawing/2014/main" id="{8F53170B-CB41-71E7-CDDC-2E3EE4EC1D83}"/>
              </a:ext>
            </a:extLst>
          </p:cNvPr>
          <p:cNvSpPr txBox="1"/>
          <p:nvPr/>
        </p:nvSpPr>
        <p:spPr>
          <a:xfrm>
            <a:off x="3545891" y="2558509"/>
            <a:ext cx="1666889" cy="249684"/>
          </a:xfrm>
          <a:prstGeom prst="rect">
            <a:avLst/>
          </a:prstGeom>
          <a:noFill/>
        </p:spPr>
        <p:txBody>
          <a:bodyPr wrap="square">
            <a:spAutoFit/>
          </a:bodyPr>
          <a:lstStyle/>
          <a:p>
            <a:pPr algn="ctr">
              <a:lnSpc>
                <a:spcPct val="107000"/>
              </a:lnSpc>
              <a:spcAft>
                <a:spcPts val="80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Purchase Code</a:t>
            </a:r>
          </a:p>
        </p:txBody>
      </p:sp>
      <p:sp>
        <p:nvSpPr>
          <p:cNvPr id="58" name="CuadroTexto 57">
            <a:extLst>
              <a:ext uri="{FF2B5EF4-FFF2-40B4-BE49-F238E27FC236}">
                <a16:creationId xmlns:a16="http://schemas.microsoft.com/office/drawing/2014/main" id="{567F2895-C1A2-8C6F-2F43-4940B86AD7A7}"/>
              </a:ext>
            </a:extLst>
          </p:cNvPr>
          <p:cNvSpPr txBox="1"/>
          <p:nvPr/>
        </p:nvSpPr>
        <p:spPr>
          <a:xfrm>
            <a:off x="4102662" y="3411120"/>
            <a:ext cx="803676" cy="24809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100" b="1" dirty="0">
                <a:solidFill>
                  <a:schemeClr val="tx1"/>
                </a:solidFill>
              </a:rPr>
              <a:t>$899.00</a:t>
            </a:r>
          </a:p>
        </p:txBody>
      </p:sp>
      <p:sp>
        <p:nvSpPr>
          <p:cNvPr id="61" name="CuadroTexto 60">
            <a:extLst>
              <a:ext uri="{FF2B5EF4-FFF2-40B4-BE49-F238E27FC236}">
                <a16:creationId xmlns:a16="http://schemas.microsoft.com/office/drawing/2014/main" id="{5789DCC4-7485-107C-CDF5-5A667E34449B}"/>
              </a:ext>
            </a:extLst>
          </p:cNvPr>
          <p:cNvSpPr txBox="1"/>
          <p:nvPr/>
        </p:nvSpPr>
        <p:spPr>
          <a:xfrm>
            <a:off x="3861222" y="2794702"/>
            <a:ext cx="1065749" cy="276999"/>
          </a:xfrm>
          <a:prstGeom prst="rect">
            <a:avLst/>
          </a:prstGeom>
          <a:noFill/>
        </p:spPr>
        <p:txBody>
          <a:bodyPr wrap="square">
            <a:spAutoFit/>
          </a:bodyPr>
          <a:lstStyle/>
          <a:p>
            <a:pPr algn="just"/>
            <a:r>
              <a:rPr lang="en-US" sz="1200" dirty="0"/>
              <a:t>May 12, 2023</a:t>
            </a:r>
          </a:p>
        </p:txBody>
      </p:sp>
      <p:sp>
        <p:nvSpPr>
          <p:cNvPr id="62" name="CuadroTexto 61">
            <a:extLst>
              <a:ext uri="{FF2B5EF4-FFF2-40B4-BE49-F238E27FC236}">
                <a16:creationId xmlns:a16="http://schemas.microsoft.com/office/drawing/2014/main" id="{695D0CD3-2978-5ED3-B821-A980205586F9}"/>
              </a:ext>
            </a:extLst>
          </p:cNvPr>
          <p:cNvSpPr txBox="1"/>
          <p:nvPr/>
        </p:nvSpPr>
        <p:spPr>
          <a:xfrm>
            <a:off x="3987347" y="3108196"/>
            <a:ext cx="842327" cy="2616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n-US" sz="1100" dirty="0">
                <a:solidFill>
                  <a:schemeClr val="tx1"/>
                </a:solidFill>
              </a:rPr>
              <a:t>EXTRAS (2)</a:t>
            </a:r>
          </a:p>
        </p:txBody>
      </p:sp>
      <p:sp>
        <p:nvSpPr>
          <p:cNvPr id="63" name="CuadroTexto 62">
            <a:extLst>
              <a:ext uri="{FF2B5EF4-FFF2-40B4-BE49-F238E27FC236}">
                <a16:creationId xmlns:a16="http://schemas.microsoft.com/office/drawing/2014/main" id="{95EF8BBA-7920-5AB2-40AC-04A15233D83C}"/>
              </a:ext>
            </a:extLst>
          </p:cNvPr>
          <p:cNvSpPr txBox="1"/>
          <p:nvPr/>
        </p:nvSpPr>
        <p:spPr>
          <a:xfrm>
            <a:off x="3615185" y="5461470"/>
            <a:ext cx="1666889" cy="249684"/>
          </a:xfrm>
          <a:prstGeom prst="rect">
            <a:avLst/>
          </a:prstGeom>
          <a:noFill/>
        </p:spPr>
        <p:txBody>
          <a:bodyPr wrap="square">
            <a:spAutoFit/>
          </a:bodyPr>
          <a:lstStyle/>
          <a:p>
            <a:pPr algn="ctr">
              <a:lnSpc>
                <a:spcPct val="107000"/>
              </a:lnSpc>
              <a:spcAft>
                <a:spcPts val="80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Purchase Code</a:t>
            </a:r>
          </a:p>
        </p:txBody>
      </p:sp>
      <p:pic>
        <p:nvPicPr>
          <p:cNvPr id="4" name="Imagen 3" descr="Dibujo de una caja&#10;&#10;Descripción generada automáticamente con confianza baja">
            <a:extLst>
              <a:ext uri="{FF2B5EF4-FFF2-40B4-BE49-F238E27FC236}">
                <a16:creationId xmlns:a16="http://schemas.microsoft.com/office/drawing/2014/main" id="{020D03EF-C829-F178-A0C1-5F934679F6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7025" y="2571738"/>
            <a:ext cx="1214855" cy="1214855"/>
          </a:xfrm>
          <a:prstGeom prst="rect">
            <a:avLst/>
          </a:prstGeom>
        </p:spPr>
      </p:pic>
      <p:grpSp>
        <p:nvGrpSpPr>
          <p:cNvPr id="7" name="Grupo 6">
            <a:extLst>
              <a:ext uri="{FF2B5EF4-FFF2-40B4-BE49-F238E27FC236}">
                <a16:creationId xmlns:a16="http://schemas.microsoft.com/office/drawing/2014/main" id="{66E5A6BA-AF37-80A7-8752-E60266AE6B15}"/>
              </a:ext>
            </a:extLst>
          </p:cNvPr>
          <p:cNvGrpSpPr/>
          <p:nvPr/>
        </p:nvGrpSpPr>
        <p:grpSpPr>
          <a:xfrm>
            <a:off x="2797415" y="4918706"/>
            <a:ext cx="2332412" cy="1039459"/>
            <a:chOff x="2789856" y="5534638"/>
            <a:chExt cx="2332412" cy="1039459"/>
          </a:xfrm>
        </p:grpSpPr>
        <p:sp>
          <p:nvSpPr>
            <p:cNvPr id="53" name="Rectángulo 52">
              <a:extLst>
                <a:ext uri="{FF2B5EF4-FFF2-40B4-BE49-F238E27FC236}">
                  <a16:creationId xmlns:a16="http://schemas.microsoft.com/office/drawing/2014/main" id="{EE611945-2717-43D0-8F65-2DB3BDA67405}"/>
                </a:ext>
              </a:extLst>
            </p:cNvPr>
            <p:cNvSpPr/>
            <p:nvPr/>
          </p:nvSpPr>
          <p:spPr>
            <a:xfrm>
              <a:off x="2789856" y="5534638"/>
              <a:ext cx="2332412" cy="10144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48" name="CuadroTexto 2047">
              <a:extLst>
                <a:ext uri="{FF2B5EF4-FFF2-40B4-BE49-F238E27FC236}">
                  <a16:creationId xmlns:a16="http://schemas.microsoft.com/office/drawing/2014/main" id="{84E63F06-6534-4BB3-0F42-E8E6DBCA0753}"/>
                </a:ext>
              </a:extLst>
            </p:cNvPr>
            <p:cNvSpPr txBox="1"/>
            <p:nvPr/>
          </p:nvSpPr>
          <p:spPr>
            <a:xfrm>
              <a:off x="4103697" y="6312487"/>
              <a:ext cx="803676" cy="2616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100" b="1" dirty="0">
                  <a:solidFill>
                    <a:schemeClr val="tx1"/>
                  </a:solidFill>
                </a:rPr>
                <a:t>$1,299.00</a:t>
              </a:r>
            </a:p>
          </p:txBody>
        </p:sp>
        <p:sp>
          <p:nvSpPr>
            <p:cNvPr id="2049" name="CuadroTexto 2048">
              <a:extLst>
                <a:ext uri="{FF2B5EF4-FFF2-40B4-BE49-F238E27FC236}">
                  <a16:creationId xmlns:a16="http://schemas.microsoft.com/office/drawing/2014/main" id="{92B512AA-4FD1-9413-CFC4-8C73C18D6C55}"/>
                </a:ext>
              </a:extLst>
            </p:cNvPr>
            <p:cNvSpPr txBox="1"/>
            <p:nvPr/>
          </p:nvSpPr>
          <p:spPr>
            <a:xfrm>
              <a:off x="3930516" y="5697663"/>
              <a:ext cx="1065749" cy="276999"/>
            </a:xfrm>
            <a:prstGeom prst="rect">
              <a:avLst/>
            </a:prstGeom>
            <a:noFill/>
          </p:spPr>
          <p:txBody>
            <a:bodyPr wrap="square">
              <a:spAutoFit/>
            </a:bodyPr>
            <a:lstStyle/>
            <a:p>
              <a:pPr algn="just"/>
              <a:r>
                <a:rPr lang="en-US" sz="1200" dirty="0"/>
                <a:t>May 20, 2023</a:t>
              </a:r>
            </a:p>
          </p:txBody>
        </p:sp>
        <p:sp>
          <p:nvSpPr>
            <p:cNvPr id="2050" name="CuadroTexto 2049">
              <a:extLst>
                <a:ext uri="{FF2B5EF4-FFF2-40B4-BE49-F238E27FC236}">
                  <a16:creationId xmlns:a16="http://schemas.microsoft.com/office/drawing/2014/main" id="{F1DCA134-67A8-A681-2A3D-2DEBFCC5ED71}"/>
                </a:ext>
              </a:extLst>
            </p:cNvPr>
            <p:cNvSpPr txBox="1"/>
            <p:nvPr/>
          </p:nvSpPr>
          <p:spPr>
            <a:xfrm>
              <a:off x="4056641" y="6011157"/>
              <a:ext cx="842327" cy="2616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n-US" sz="1100" dirty="0">
                  <a:solidFill>
                    <a:schemeClr val="tx1"/>
                  </a:solidFill>
                </a:rPr>
                <a:t>EXTRAS (3)</a:t>
              </a:r>
            </a:p>
          </p:txBody>
        </p:sp>
      </p:grpSp>
      <p:pic>
        <p:nvPicPr>
          <p:cNvPr id="2053" name="Picture 12" descr="puntero del mouse de computadora apuntar y hacer clic en el cursor, mouse de computadora, ángulo, electrónica, texto png thumbnail">
            <a:extLst>
              <a:ext uri="{FF2B5EF4-FFF2-40B4-BE49-F238E27FC236}">
                <a16:creationId xmlns:a16="http://schemas.microsoft.com/office/drawing/2014/main" id="{C1C352A4-C2D6-F29B-B40A-6526472469C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26417" y="3061813"/>
            <a:ext cx="614227" cy="796789"/>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C7046D55-54B8-2F36-5187-69F5D60EE4E5}"/>
              </a:ext>
            </a:extLst>
          </p:cNvPr>
          <p:cNvSpPr txBox="1"/>
          <p:nvPr/>
        </p:nvSpPr>
        <p:spPr>
          <a:xfrm>
            <a:off x="2655855" y="4436134"/>
            <a:ext cx="1317193" cy="338554"/>
          </a:xfrm>
          <a:prstGeom prst="rect">
            <a:avLst/>
          </a:prstGeom>
          <a:solidFill>
            <a:srgbClr val="EEEEEE"/>
          </a:solidFill>
          <a:ln>
            <a:solidFill>
              <a:srgbClr val="EEEEEE"/>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600" b="1" dirty="0">
                <a:solidFill>
                  <a:schemeClr val="tx1"/>
                </a:solidFill>
              </a:rPr>
              <a:t>Delivered</a:t>
            </a:r>
            <a:endParaRPr lang="en-US" sz="1600" dirty="0">
              <a:solidFill>
                <a:schemeClr val="tx1"/>
              </a:solidFill>
            </a:endParaRPr>
          </a:p>
        </p:txBody>
      </p:sp>
      <p:sp>
        <p:nvSpPr>
          <p:cNvPr id="10" name="CuadroTexto 9">
            <a:extLst>
              <a:ext uri="{FF2B5EF4-FFF2-40B4-BE49-F238E27FC236}">
                <a16:creationId xmlns:a16="http://schemas.microsoft.com/office/drawing/2014/main" id="{59D60171-C0B9-0058-76ED-96683CD2E065}"/>
              </a:ext>
            </a:extLst>
          </p:cNvPr>
          <p:cNvSpPr txBox="1"/>
          <p:nvPr/>
        </p:nvSpPr>
        <p:spPr>
          <a:xfrm>
            <a:off x="3960347" y="4432622"/>
            <a:ext cx="1317193" cy="338554"/>
          </a:xfrm>
          <a:prstGeom prst="rect">
            <a:avLst/>
          </a:prstGeom>
          <a:solidFill>
            <a:srgbClr val="252525"/>
          </a:solidFill>
          <a:ln>
            <a:solidFill>
              <a:srgbClr val="EEEEEE"/>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400" b="1" dirty="0">
                <a:solidFill>
                  <a:schemeClr val="bg1"/>
                </a:solidFill>
              </a:rPr>
              <a:t>On </a:t>
            </a:r>
            <a:r>
              <a:rPr lang="en-US" sz="1600" b="1" dirty="0">
                <a:solidFill>
                  <a:schemeClr val="bg1"/>
                </a:solidFill>
              </a:rPr>
              <a:t>Delivery</a:t>
            </a:r>
            <a:endParaRPr lang="en-US" sz="1400" dirty="0">
              <a:solidFill>
                <a:schemeClr val="bg1"/>
              </a:solidFill>
            </a:endParaRPr>
          </a:p>
        </p:txBody>
      </p:sp>
      <p:pic>
        <p:nvPicPr>
          <p:cNvPr id="13" name="Imagen 12" descr="Imagen que contiene lego, juguete&#10;&#10;Descripción generada automáticamente">
            <a:extLst>
              <a:ext uri="{FF2B5EF4-FFF2-40B4-BE49-F238E27FC236}">
                <a16:creationId xmlns:a16="http://schemas.microsoft.com/office/drawing/2014/main" id="{15F3207A-3879-C33A-C98D-8B5B9CF57A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64856" y="4837149"/>
            <a:ext cx="1273219" cy="1273219"/>
          </a:xfrm>
          <a:prstGeom prst="rect">
            <a:avLst/>
          </a:prstGeom>
        </p:spPr>
      </p:pic>
      <p:pic>
        <p:nvPicPr>
          <p:cNvPr id="15" name="Imagen 14" descr="Interfaz de usuario gráfica, Aplicación&#10;&#10;Descripción generada automáticamente">
            <a:extLst>
              <a:ext uri="{FF2B5EF4-FFF2-40B4-BE49-F238E27FC236}">
                <a16:creationId xmlns:a16="http://schemas.microsoft.com/office/drawing/2014/main" id="{E9634CF9-6448-CC9F-F815-83301C9D301F}"/>
              </a:ext>
            </a:extLst>
          </p:cNvPr>
          <p:cNvPicPr>
            <a:picLocks noChangeAspect="1"/>
          </p:cNvPicPr>
          <p:nvPr/>
        </p:nvPicPr>
        <p:blipFill rotWithShape="1">
          <a:blip r:embed="rId10">
            <a:extLst>
              <a:ext uri="{28A0092B-C50C-407E-A947-70E740481C1C}">
                <a14:useLocalDpi xmlns:a14="http://schemas.microsoft.com/office/drawing/2010/main" val="0"/>
              </a:ext>
            </a:extLst>
          </a:blip>
          <a:srcRect l="25642" r="26284"/>
          <a:stretch/>
        </p:blipFill>
        <p:spPr>
          <a:xfrm>
            <a:off x="-32768" y="1168490"/>
            <a:ext cx="2682047" cy="5578957"/>
          </a:xfrm>
          <a:prstGeom prst="rect">
            <a:avLst/>
          </a:prstGeom>
        </p:spPr>
      </p:pic>
      <p:pic>
        <p:nvPicPr>
          <p:cNvPr id="2051" name="Picture 12" descr="puntero del mouse de computadora apuntar y hacer clic en el cursor, mouse de computadora, ángulo, electrónica, texto png thumbnail">
            <a:extLst>
              <a:ext uri="{FF2B5EF4-FFF2-40B4-BE49-F238E27FC236}">
                <a16:creationId xmlns:a16="http://schemas.microsoft.com/office/drawing/2014/main" id="{03DE0ED6-2597-86E1-AB65-D6CC9F7AA36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46321" y="4736739"/>
            <a:ext cx="479479" cy="621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770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E2D8D5E2-F3C2-0CDB-5307-DA16EBD514FA}"/>
              </a:ext>
            </a:extLst>
          </p:cNvPr>
          <p:cNvSpPr txBox="1"/>
          <p:nvPr/>
        </p:nvSpPr>
        <p:spPr>
          <a:xfrm>
            <a:off x="3565133" y="2178734"/>
            <a:ext cx="8463121" cy="769441"/>
          </a:xfrm>
          <a:prstGeom prst="rect">
            <a:avLst/>
          </a:prstGeom>
          <a:noFill/>
        </p:spPr>
        <p:txBody>
          <a:bodyPr wrap="square" rtlCol="0">
            <a:spAutoFit/>
          </a:bodyPr>
          <a:lstStyle/>
          <a:p>
            <a:r>
              <a:rPr lang="en-US" sz="1100" dirty="0"/>
              <a:t>Additional data such as the phone IMEI must be entered, and the user code should appear automatically. We share the document that you will find in the service history as "Extended Warranty".</a:t>
            </a:r>
          </a:p>
          <a:p>
            <a:endParaRPr lang="en-US" sz="1100" dirty="0"/>
          </a:p>
          <a:p>
            <a:r>
              <a:rPr lang="en-US" sz="1100" dirty="0"/>
              <a:t>If the customer does not purchase this extended warranty, the traditional 100-day warranty will apply.</a:t>
            </a:r>
          </a:p>
        </p:txBody>
      </p:sp>
      <p:pic>
        <p:nvPicPr>
          <p:cNvPr id="31" name="Imagen 30" descr="Forma, Icono&#10;&#10;Descripción generada automáticamente">
            <a:extLst>
              <a:ext uri="{FF2B5EF4-FFF2-40B4-BE49-F238E27FC236}">
                <a16:creationId xmlns:a16="http://schemas.microsoft.com/office/drawing/2014/main" id="{D55A84FC-6A49-3872-A418-E5967B87D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480" y="3185412"/>
            <a:ext cx="1399206" cy="1172951"/>
          </a:xfrm>
          <a:prstGeom prst="rect">
            <a:avLst/>
          </a:prstGeom>
        </p:spPr>
      </p:pic>
      <p:sp>
        <p:nvSpPr>
          <p:cNvPr id="33" name="CuadroTexto 32">
            <a:extLst>
              <a:ext uri="{FF2B5EF4-FFF2-40B4-BE49-F238E27FC236}">
                <a16:creationId xmlns:a16="http://schemas.microsoft.com/office/drawing/2014/main" id="{C526F515-C7BA-0352-2B88-2BE2C4097E24}"/>
              </a:ext>
            </a:extLst>
          </p:cNvPr>
          <p:cNvSpPr txBox="1"/>
          <p:nvPr/>
        </p:nvSpPr>
        <p:spPr>
          <a:xfrm>
            <a:off x="3876462" y="5174616"/>
            <a:ext cx="2052694" cy="415498"/>
          </a:xfrm>
          <a:prstGeom prst="rect">
            <a:avLst/>
          </a:prstGeom>
          <a:noFill/>
        </p:spPr>
        <p:txBody>
          <a:bodyPr wrap="square" rtlCol="0">
            <a:spAutoFit/>
          </a:bodyPr>
          <a:lstStyle/>
          <a:p>
            <a:pPr algn="just"/>
            <a:r>
              <a:rPr lang="en-US" sz="1050" dirty="0">
                <a:solidFill>
                  <a:schemeClr val="bg1">
                    <a:lumMod val="65000"/>
                  </a:schemeClr>
                </a:solidFill>
              </a:rPr>
              <a:t>Protection against manufacturer's defects in spare parts and service.</a:t>
            </a:r>
            <a:endParaRPr lang="es-MX" sz="1050" dirty="0">
              <a:solidFill>
                <a:schemeClr val="bg1">
                  <a:lumMod val="65000"/>
                </a:schemeClr>
              </a:solidFill>
            </a:endParaRPr>
          </a:p>
        </p:txBody>
      </p:sp>
      <p:sp>
        <p:nvSpPr>
          <p:cNvPr id="3" name="CuadroTexto 2">
            <a:extLst>
              <a:ext uri="{FF2B5EF4-FFF2-40B4-BE49-F238E27FC236}">
                <a16:creationId xmlns:a16="http://schemas.microsoft.com/office/drawing/2014/main" id="{E7474050-14B5-8416-2DBC-39594B9BE59F}"/>
              </a:ext>
            </a:extLst>
          </p:cNvPr>
          <p:cNvSpPr txBox="1"/>
          <p:nvPr/>
        </p:nvSpPr>
        <p:spPr>
          <a:xfrm>
            <a:off x="772160" y="184897"/>
            <a:ext cx="10647680" cy="375552"/>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5.	 </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descr="Interfaz de usuario gráfica, Texto, Aplicación, Correo electrónico&#10;&#10;Descripción generada automáticamente">
            <a:extLst>
              <a:ext uri="{FF2B5EF4-FFF2-40B4-BE49-F238E27FC236}">
                <a16:creationId xmlns:a16="http://schemas.microsoft.com/office/drawing/2014/main" id="{C36C99C4-D0CC-DF4D-ECEF-80F6BE29F3D4}"/>
              </a:ext>
            </a:extLst>
          </p:cNvPr>
          <p:cNvPicPr>
            <a:picLocks noChangeAspect="1"/>
          </p:cNvPicPr>
          <p:nvPr/>
        </p:nvPicPr>
        <p:blipFill rotWithShape="1">
          <a:blip r:embed="rId3">
            <a:extLst>
              <a:ext uri="{28A0092B-C50C-407E-A947-70E740481C1C}">
                <a14:useLocalDpi xmlns:a14="http://schemas.microsoft.com/office/drawing/2010/main" val="0"/>
              </a:ext>
            </a:extLst>
          </a:blip>
          <a:srcRect t="24000" b="11719"/>
          <a:stretch/>
        </p:blipFill>
        <p:spPr>
          <a:xfrm>
            <a:off x="455777" y="1440440"/>
            <a:ext cx="2907686" cy="4046725"/>
          </a:xfrm>
          <a:prstGeom prst="rect">
            <a:avLst/>
          </a:prstGeom>
        </p:spPr>
      </p:pic>
      <p:sp>
        <p:nvSpPr>
          <p:cNvPr id="6" name="CuadroTexto 5">
            <a:extLst>
              <a:ext uri="{FF2B5EF4-FFF2-40B4-BE49-F238E27FC236}">
                <a16:creationId xmlns:a16="http://schemas.microsoft.com/office/drawing/2014/main" id="{A1176A67-F5C1-F022-E38E-211A737EC254}"/>
              </a:ext>
            </a:extLst>
          </p:cNvPr>
          <p:cNvSpPr txBox="1"/>
          <p:nvPr/>
        </p:nvSpPr>
        <p:spPr>
          <a:xfrm>
            <a:off x="2784297" y="224353"/>
            <a:ext cx="9243957" cy="1954381"/>
          </a:xfrm>
          <a:prstGeom prst="rect">
            <a:avLst/>
          </a:prstGeom>
          <a:noFill/>
        </p:spPr>
        <p:txBody>
          <a:bodyPr wrap="square" rtlCol="0">
            <a:spAutoFit/>
          </a:bodyPr>
          <a:lstStyle/>
          <a:p>
            <a:r>
              <a:rPr lang="en-US" sz="1100" dirty="0"/>
              <a:t>The extended warranty has a specific cost depending on the device that was serviced. It does not depend on the service done. This amount to be paid by customers must be previously established in the admin panel. This warranty is extended to 200 days the traditional warranty. But it can change later to 300 days or more, affecting only new devices that purchase it. </a:t>
            </a:r>
          </a:p>
          <a:p>
            <a:endParaRPr lang="en-US" sz="1100" dirty="0"/>
          </a:p>
          <a:p>
            <a:r>
              <a:rPr lang="en-US" sz="1100" dirty="0"/>
              <a:t>Each extended warranty covers 2 events within 200 days with a deductible that varies depending on the device. It is important to show the payment information that you would have to make as a % only. This is set by us in the Admin Panel.</a:t>
            </a:r>
          </a:p>
          <a:p>
            <a:pPr lvl="2"/>
            <a:r>
              <a:rPr lang="en-US" sz="1100" dirty="0"/>
              <a:t>Example:</a:t>
            </a:r>
          </a:p>
          <a:p>
            <a:pPr lvl="2"/>
            <a:r>
              <a:rPr lang="en-US" sz="1100" b="1" dirty="0"/>
              <a:t>Policy cost $999</a:t>
            </a:r>
          </a:p>
          <a:p>
            <a:pPr lvl="2"/>
            <a:r>
              <a:rPr lang="en-US" sz="1100" b="1" dirty="0"/>
              <a:t>Deductible to pay:</a:t>
            </a:r>
          </a:p>
          <a:p>
            <a:pPr lvl="2"/>
            <a:r>
              <a:rPr lang="en-US" sz="1100" b="1" dirty="0"/>
              <a:t> Event 1: 10% </a:t>
            </a:r>
            <a:r>
              <a:rPr lang="en-US" sz="1100" dirty="0"/>
              <a:t>of the service</a:t>
            </a:r>
          </a:p>
          <a:p>
            <a:pPr lvl="2"/>
            <a:r>
              <a:rPr lang="en-US" sz="1100" b="1" dirty="0"/>
              <a:t> Event 2: 15% </a:t>
            </a:r>
            <a:r>
              <a:rPr lang="en-US" sz="1100" dirty="0"/>
              <a:t>of the service</a:t>
            </a:r>
          </a:p>
        </p:txBody>
      </p:sp>
      <p:sp>
        <p:nvSpPr>
          <p:cNvPr id="8" name="Rectángulo: esquinas redondeadas 7">
            <a:extLst>
              <a:ext uri="{FF2B5EF4-FFF2-40B4-BE49-F238E27FC236}">
                <a16:creationId xmlns:a16="http://schemas.microsoft.com/office/drawing/2014/main" id="{6DADBB6C-1212-C126-878E-83BDFE9922C3}"/>
              </a:ext>
            </a:extLst>
          </p:cNvPr>
          <p:cNvSpPr/>
          <p:nvPr/>
        </p:nvSpPr>
        <p:spPr>
          <a:xfrm>
            <a:off x="706861" y="5569993"/>
            <a:ext cx="2395934" cy="28175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dirty="0"/>
              <a:t>Extras</a:t>
            </a:r>
          </a:p>
        </p:txBody>
      </p:sp>
      <p:sp>
        <p:nvSpPr>
          <p:cNvPr id="7" name="Rectángulo: esquinas redondeadas 6">
            <a:extLst>
              <a:ext uri="{FF2B5EF4-FFF2-40B4-BE49-F238E27FC236}">
                <a16:creationId xmlns:a16="http://schemas.microsoft.com/office/drawing/2014/main" id="{014CC2A9-AF66-40E1-13C6-1AC7FF0445DA}"/>
              </a:ext>
            </a:extLst>
          </p:cNvPr>
          <p:cNvSpPr/>
          <p:nvPr/>
        </p:nvSpPr>
        <p:spPr>
          <a:xfrm>
            <a:off x="706860" y="6038990"/>
            <a:ext cx="2395935" cy="31918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1600" dirty="0"/>
              <a:t>Extended </a:t>
            </a:r>
            <a:r>
              <a:rPr lang="es-MX" sz="1600" dirty="0" err="1"/>
              <a:t>warranty</a:t>
            </a:r>
            <a:endParaRPr lang="es-MX" sz="1600" dirty="0"/>
          </a:p>
        </p:txBody>
      </p:sp>
      <p:sp>
        <p:nvSpPr>
          <p:cNvPr id="14" name="Rectángulo: esquinas redondeadas 13">
            <a:extLst>
              <a:ext uri="{FF2B5EF4-FFF2-40B4-BE49-F238E27FC236}">
                <a16:creationId xmlns:a16="http://schemas.microsoft.com/office/drawing/2014/main" id="{2E71D3EA-8133-09F8-8E10-4AAB6CAC06FD}"/>
              </a:ext>
            </a:extLst>
          </p:cNvPr>
          <p:cNvSpPr/>
          <p:nvPr/>
        </p:nvSpPr>
        <p:spPr>
          <a:xfrm>
            <a:off x="6985536" y="4313668"/>
            <a:ext cx="945223" cy="339047"/>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t>ADD</a:t>
            </a:r>
          </a:p>
        </p:txBody>
      </p:sp>
      <p:sp>
        <p:nvSpPr>
          <p:cNvPr id="15" name="CuadroTexto 14">
            <a:extLst>
              <a:ext uri="{FF2B5EF4-FFF2-40B4-BE49-F238E27FC236}">
                <a16:creationId xmlns:a16="http://schemas.microsoft.com/office/drawing/2014/main" id="{64D7CF66-7D09-74BD-E35B-21866534C55C}"/>
              </a:ext>
            </a:extLst>
          </p:cNvPr>
          <p:cNvSpPr txBox="1"/>
          <p:nvPr/>
        </p:nvSpPr>
        <p:spPr>
          <a:xfrm>
            <a:off x="7087068" y="4751855"/>
            <a:ext cx="1071618" cy="338554"/>
          </a:xfrm>
          <a:prstGeom prst="rect">
            <a:avLst/>
          </a:prstGeom>
          <a:noFill/>
        </p:spPr>
        <p:txBody>
          <a:bodyPr wrap="square" rtlCol="0">
            <a:spAutoFit/>
          </a:bodyPr>
          <a:lstStyle/>
          <a:p>
            <a:r>
              <a:rPr lang="en-US" sz="1400" b="1" dirty="0"/>
              <a:t>$</a:t>
            </a:r>
            <a:r>
              <a:rPr lang="en-US" sz="1600" b="1" dirty="0"/>
              <a:t>999.00</a:t>
            </a:r>
            <a:endParaRPr lang="en-US" sz="1400" b="1" dirty="0"/>
          </a:p>
        </p:txBody>
      </p:sp>
      <p:pic>
        <p:nvPicPr>
          <p:cNvPr id="24" name="Imagen 23" descr="Icono&#10;&#10;Descripción generada automáticamente">
            <a:extLst>
              <a:ext uri="{FF2B5EF4-FFF2-40B4-BE49-F238E27FC236}">
                <a16:creationId xmlns:a16="http://schemas.microsoft.com/office/drawing/2014/main" id="{C21B1FA9-5282-A8AF-A2DC-866C95B5E1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65" y="3172483"/>
            <a:ext cx="1446525" cy="1212618"/>
          </a:xfrm>
          <a:prstGeom prst="rect">
            <a:avLst/>
          </a:prstGeom>
        </p:spPr>
      </p:pic>
      <p:sp>
        <p:nvSpPr>
          <p:cNvPr id="32" name="CuadroTexto 31">
            <a:extLst>
              <a:ext uri="{FF2B5EF4-FFF2-40B4-BE49-F238E27FC236}">
                <a16:creationId xmlns:a16="http://schemas.microsoft.com/office/drawing/2014/main" id="{5A6C1F45-5372-8703-B0C7-F4F35B0A277C}"/>
              </a:ext>
            </a:extLst>
          </p:cNvPr>
          <p:cNvSpPr txBox="1"/>
          <p:nvPr/>
        </p:nvSpPr>
        <p:spPr>
          <a:xfrm>
            <a:off x="4511295" y="4789580"/>
            <a:ext cx="765923" cy="338554"/>
          </a:xfrm>
          <a:prstGeom prst="rect">
            <a:avLst/>
          </a:prstGeom>
          <a:noFill/>
        </p:spPr>
        <p:txBody>
          <a:bodyPr wrap="square" rtlCol="0">
            <a:spAutoFit/>
          </a:bodyPr>
          <a:lstStyle/>
          <a:p>
            <a:r>
              <a:rPr lang="en-US" sz="1600" b="1" dirty="0">
                <a:solidFill>
                  <a:schemeClr val="bg1">
                    <a:lumMod val="65000"/>
                  </a:schemeClr>
                </a:solidFill>
              </a:rPr>
              <a:t>$0.00</a:t>
            </a:r>
          </a:p>
        </p:txBody>
      </p:sp>
      <p:sp>
        <p:nvSpPr>
          <p:cNvPr id="45" name="CuadroTexto 44">
            <a:extLst>
              <a:ext uri="{FF2B5EF4-FFF2-40B4-BE49-F238E27FC236}">
                <a16:creationId xmlns:a16="http://schemas.microsoft.com/office/drawing/2014/main" id="{65EDA21D-BC62-24C8-81B6-7F0037317F15}"/>
              </a:ext>
            </a:extLst>
          </p:cNvPr>
          <p:cNvSpPr txBox="1"/>
          <p:nvPr/>
        </p:nvSpPr>
        <p:spPr>
          <a:xfrm>
            <a:off x="6210422" y="5142178"/>
            <a:ext cx="2630799" cy="900246"/>
          </a:xfrm>
          <a:prstGeom prst="rect">
            <a:avLst/>
          </a:prstGeom>
          <a:noFill/>
        </p:spPr>
        <p:txBody>
          <a:bodyPr wrap="square" rtlCol="0">
            <a:spAutoFit/>
          </a:bodyPr>
          <a:lstStyle/>
          <a:p>
            <a:pPr algn="just"/>
            <a:r>
              <a:rPr lang="en-US" sz="1050" dirty="0">
                <a:solidFill>
                  <a:schemeClr val="bg1">
                    <a:lumMod val="65000"/>
                  </a:schemeClr>
                </a:solidFill>
              </a:rPr>
              <a:t>Protection against accidental damage and technical failures that affect the regular operation of the device. This coverage includes but is not limited to, liquid damage, drops, shocks, and electronic problems.</a:t>
            </a:r>
            <a:endParaRPr lang="es-MX" sz="1050" dirty="0">
              <a:solidFill>
                <a:schemeClr val="bg1">
                  <a:lumMod val="65000"/>
                </a:schemeClr>
              </a:solidFill>
            </a:endParaRPr>
          </a:p>
        </p:txBody>
      </p:sp>
      <p:sp>
        <p:nvSpPr>
          <p:cNvPr id="46" name="Rectángulo: esquinas redondeadas 45">
            <a:extLst>
              <a:ext uri="{FF2B5EF4-FFF2-40B4-BE49-F238E27FC236}">
                <a16:creationId xmlns:a16="http://schemas.microsoft.com/office/drawing/2014/main" id="{C1731757-2ED7-C1EF-E8D3-FB58DE6D1CB5}"/>
              </a:ext>
            </a:extLst>
          </p:cNvPr>
          <p:cNvSpPr/>
          <p:nvPr/>
        </p:nvSpPr>
        <p:spPr>
          <a:xfrm>
            <a:off x="4231209" y="4325012"/>
            <a:ext cx="1406381" cy="356847"/>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s-MX" dirty="0"/>
              <a:t>INCLUDED</a:t>
            </a:r>
          </a:p>
        </p:txBody>
      </p:sp>
      <p:sp>
        <p:nvSpPr>
          <p:cNvPr id="47" name="CuadroTexto 46">
            <a:extLst>
              <a:ext uri="{FF2B5EF4-FFF2-40B4-BE49-F238E27FC236}">
                <a16:creationId xmlns:a16="http://schemas.microsoft.com/office/drawing/2014/main" id="{B5773218-F5EF-9452-B0F4-86B76C315C15}"/>
              </a:ext>
            </a:extLst>
          </p:cNvPr>
          <p:cNvSpPr txBox="1"/>
          <p:nvPr/>
        </p:nvSpPr>
        <p:spPr>
          <a:xfrm>
            <a:off x="6531090" y="6060849"/>
            <a:ext cx="2183573" cy="430887"/>
          </a:xfrm>
          <a:prstGeom prst="rect">
            <a:avLst/>
          </a:prstGeom>
          <a:noFill/>
        </p:spPr>
        <p:txBody>
          <a:bodyPr wrap="square" rtlCol="0">
            <a:spAutoFit/>
          </a:bodyPr>
          <a:lstStyle/>
          <a:p>
            <a:r>
              <a:rPr lang="es-MX" sz="1100" dirty="0"/>
              <a:t>Deductible </a:t>
            </a:r>
            <a:r>
              <a:rPr lang="es-MX" sz="1100" dirty="0" err="1"/>
              <a:t>Cost</a:t>
            </a:r>
            <a:r>
              <a:rPr lang="es-MX" sz="1100" dirty="0"/>
              <a:t> </a:t>
            </a:r>
            <a:r>
              <a:rPr lang="es-MX" sz="1100" dirty="0" err="1"/>
              <a:t>Event</a:t>
            </a:r>
            <a:r>
              <a:rPr lang="es-MX" sz="1100" dirty="0"/>
              <a:t> 1:         </a:t>
            </a:r>
            <a:r>
              <a:rPr lang="es-MX" sz="1100" b="1" dirty="0">
                <a:highlight>
                  <a:srgbClr val="FFFF00"/>
                </a:highlight>
              </a:rPr>
              <a:t>10%</a:t>
            </a:r>
          </a:p>
          <a:p>
            <a:r>
              <a:rPr lang="es-MX" sz="1100" dirty="0"/>
              <a:t>Deductible </a:t>
            </a:r>
            <a:r>
              <a:rPr lang="es-MX" sz="1100" dirty="0" err="1"/>
              <a:t>Cost</a:t>
            </a:r>
            <a:r>
              <a:rPr lang="es-MX" sz="1100" dirty="0"/>
              <a:t> </a:t>
            </a:r>
            <a:r>
              <a:rPr lang="es-MX" sz="1100" dirty="0" err="1"/>
              <a:t>Event</a:t>
            </a:r>
            <a:r>
              <a:rPr lang="es-MX" sz="1100" dirty="0"/>
              <a:t> 2:         </a:t>
            </a:r>
            <a:r>
              <a:rPr lang="es-MX" sz="1100" b="1" dirty="0">
                <a:highlight>
                  <a:srgbClr val="FFFF00"/>
                </a:highlight>
              </a:rPr>
              <a:t>15%</a:t>
            </a:r>
          </a:p>
        </p:txBody>
      </p:sp>
      <p:sp>
        <p:nvSpPr>
          <p:cNvPr id="49" name="Rectángulo 48">
            <a:extLst>
              <a:ext uri="{FF2B5EF4-FFF2-40B4-BE49-F238E27FC236}">
                <a16:creationId xmlns:a16="http://schemas.microsoft.com/office/drawing/2014/main" id="{421FB6F1-20AC-1408-8158-F9DF4DA1A847}"/>
              </a:ext>
            </a:extLst>
          </p:cNvPr>
          <p:cNvSpPr/>
          <p:nvPr/>
        </p:nvSpPr>
        <p:spPr>
          <a:xfrm>
            <a:off x="9269909" y="4526304"/>
            <a:ext cx="2538233" cy="1716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 dirty="0"/>
              <a:t>IMEI:               </a:t>
            </a:r>
            <a:r>
              <a:rPr lang="en-US" sz="1200" dirty="0">
                <a:solidFill>
                  <a:schemeClr val="bg1">
                    <a:lumMod val="65000"/>
                  </a:schemeClr>
                </a:solidFill>
              </a:rPr>
              <a:t>Introduced by the client</a:t>
            </a:r>
          </a:p>
        </p:txBody>
      </p:sp>
      <p:sp>
        <p:nvSpPr>
          <p:cNvPr id="50" name="Rectángulo 49">
            <a:extLst>
              <a:ext uri="{FF2B5EF4-FFF2-40B4-BE49-F238E27FC236}">
                <a16:creationId xmlns:a16="http://schemas.microsoft.com/office/drawing/2014/main" id="{E58B475E-1C03-DB9D-CCBB-3B449D40C3B6}"/>
              </a:ext>
            </a:extLst>
          </p:cNvPr>
          <p:cNvSpPr/>
          <p:nvPr/>
        </p:nvSpPr>
        <p:spPr>
          <a:xfrm>
            <a:off x="9269909" y="4048015"/>
            <a:ext cx="2545375" cy="2126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 dirty="0"/>
              <a:t>Policy owner: </a:t>
            </a:r>
            <a:r>
              <a:rPr lang="en-US" sz="1200" dirty="0">
                <a:solidFill>
                  <a:schemeClr val="bg1">
                    <a:lumMod val="65000"/>
                  </a:schemeClr>
                </a:solidFill>
              </a:rPr>
              <a:t>Introduced by the client</a:t>
            </a:r>
            <a:endParaRPr lang="en-US" sz="1200" dirty="0"/>
          </a:p>
        </p:txBody>
      </p:sp>
      <p:sp>
        <p:nvSpPr>
          <p:cNvPr id="51" name="Rectángulo 50">
            <a:extLst>
              <a:ext uri="{FF2B5EF4-FFF2-40B4-BE49-F238E27FC236}">
                <a16:creationId xmlns:a16="http://schemas.microsoft.com/office/drawing/2014/main" id="{74CD8BC7-D002-4C02-EFF4-D8AE21E294C7}"/>
              </a:ext>
            </a:extLst>
          </p:cNvPr>
          <p:cNvSpPr/>
          <p:nvPr/>
        </p:nvSpPr>
        <p:spPr>
          <a:xfrm>
            <a:off x="9269909" y="4984868"/>
            <a:ext cx="2538233" cy="1716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 dirty="0"/>
              <a:t>User Code     </a:t>
            </a:r>
            <a:r>
              <a:rPr lang="en-US" sz="1200" dirty="0">
                <a:solidFill>
                  <a:schemeClr val="bg1">
                    <a:lumMod val="65000"/>
                  </a:schemeClr>
                </a:solidFill>
              </a:rPr>
              <a:t>Generates Automatically</a:t>
            </a:r>
          </a:p>
        </p:txBody>
      </p:sp>
      <p:sp>
        <p:nvSpPr>
          <p:cNvPr id="52" name="Rectángulo 51">
            <a:extLst>
              <a:ext uri="{FF2B5EF4-FFF2-40B4-BE49-F238E27FC236}">
                <a16:creationId xmlns:a16="http://schemas.microsoft.com/office/drawing/2014/main" id="{705B1152-4C7E-A9A5-82E5-D1E1D4035BFF}"/>
              </a:ext>
            </a:extLst>
          </p:cNvPr>
          <p:cNvSpPr/>
          <p:nvPr/>
        </p:nvSpPr>
        <p:spPr>
          <a:xfrm>
            <a:off x="9269909" y="5421192"/>
            <a:ext cx="2538233" cy="7258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solidFill>
                <a:schemeClr val="bg1">
                  <a:lumMod val="65000"/>
                </a:schemeClr>
              </a:solidFill>
            </a:endParaRPr>
          </a:p>
          <a:p>
            <a:pPr algn="ctr"/>
            <a:endParaRPr lang="en-US" sz="1200" dirty="0">
              <a:solidFill>
                <a:schemeClr val="bg1">
                  <a:lumMod val="65000"/>
                </a:schemeClr>
              </a:solidFill>
            </a:endParaRPr>
          </a:p>
          <a:p>
            <a:pPr algn="ctr"/>
            <a:r>
              <a:rPr lang="en-US" sz="1200" dirty="0">
                <a:solidFill>
                  <a:schemeClr val="bg1">
                    <a:lumMod val="65000"/>
                  </a:schemeClr>
                </a:solidFill>
              </a:rPr>
              <a:t>Client signature</a:t>
            </a:r>
          </a:p>
        </p:txBody>
      </p:sp>
      <p:cxnSp>
        <p:nvCxnSpPr>
          <p:cNvPr id="54" name="Conector recto de flecha 53">
            <a:extLst>
              <a:ext uri="{FF2B5EF4-FFF2-40B4-BE49-F238E27FC236}">
                <a16:creationId xmlns:a16="http://schemas.microsoft.com/office/drawing/2014/main" id="{198F8D17-E20D-F05E-8BC5-E47D0B4F51DC}"/>
              </a:ext>
            </a:extLst>
          </p:cNvPr>
          <p:cNvCxnSpPr>
            <a:cxnSpLocks/>
          </p:cNvCxnSpPr>
          <p:nvPr/>
        </p:nvCxnSpPr>
        <p:spPr>
          <a:xfrm>
            <a:off x="3168254" y="6208857"/>
            <a:ext cx="6396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Rectángulo 57">
            <a:extLst>
              <a:ext uri="{FF2B5EF4-FFF2-40B4-BE49-F238E27FC236}">
                <a16:creationId xmlns:a16="http://schemas.microsoft.com/office/drawing/2014/main" id="{8B42B568-6E50-FCD5-D71D-DE0E2B4C5EFA}"/>
              </a:ext>
            </a:extLst>
          </p:cNvPr>
          <p:cNvSpPr/>
          <p:nvPr/>
        </p:nvSpPr>
        <p:spPr>
          <a:xfrm>
            <a:off x="3807899" y="3151425"/>
            <a:ext cx="5120344" cy="3494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80778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6101302-5077-5160-5283-770C7B43EB7F}"/>
              </a:ext>
            </a:extLst>
          </p:cNvPr>
          <p:cNvSpPr txBox="1"/>
          <p:nvPr/>
        </p:nvSpPr>
        <p:spPr>
          <a:xfrm>
            <a:off x="949960" y="182880"/>
            <a:ext cx="10292080" cy="3970318"/>
          </a:xfrm>
          <a:prstGeom prst="rect">
            <a:avLst/>
          </a:prstGeom>
          <a:noFill/>
        </p:spPr>
        <p:txBody>
          <a:bodyPr wrap="square" rtlCol="0">
            <a:spAutoFit/>
          </a:bodyPr>
          <a:lstStyle/>
          <a:p>
            <a:pPr algn="just"/>
            <a:r>
              <a:rPr lang="en-US" dirty="0"/>
              <a:t>The extended warranty will be a new option for users and will help them to have "insurance" against damage to their equipment. There will be 2 options for users to acquire it, but in both cases, </a:t>
            </a:r>
            <a:r>
              <a:rPr lang="en-US" u="sng" dirty="0"/>
              <a:t>a technician must confirm that it is valid equipment and must be authorized by the administrator.</a:t>
            </a:r>
          </a:p>
          <a:p>
            <a:pPr algn="just"/>
            <a:endParaRPr lang="en-US" dirty="0"/>
          </a:p>
          <a:p>
            <a:pPr marL="342900" indent="-342900" algn="just">
              <a:buAutoNum type="arabicParenR"/>
            </a:pPr>
            <a:r>
              <a:rPr lang="en-US" dirty="0"/>
              <a:t>Upon completion of a service, the technician will indicate in his App, at the time of returning the equipment that it is viable to acquire the extended warranty. This will give you 100 extra days, going from 100 to 200 days.</a:t>
            </a:r>
          </a:p>
          <a:p>
            <a:pPr algn="just"/>
            <a:endParaRPr lang="en-US" dirty="0"/>
          </a:p>
          <a:p>
            <a:pPr marL="342900" indent="-342900" algn="just">
              <a:buAutoNum type="arabicParenR"/>
            </a:pPr>
            <a:r>
              <a:rPr lang="en-US" dirty="0"/>
              <a:t> Users will be able to acquire this benefit as a traditional service, appearing in the options on each device. The process will be similar to a normal service, since they will have to request a service to CHECK the equipment. The technician will fill out all the information about the equipment, its screen condition, battery, etc., and will mark if it is viable or not to acquire the service. But it will be at a higher price if it is done without any service in progress. In both cases the user will find in his history a section for his warranties. The same user can purchase more than one warranty for different devices.</a:t>
            </a:r>
          </a:p>
        </p:txBody>
      </p:sp>
      <p:sp>
        <p:nvSpPr>
          <p:cNvPr id="3" name="Rectángulo 2">
            <a:extLst>
              <a:ext uri="{FF2B5EF4-FFF2-40B4-BE49-F238E27FC236}">
                <a16:creationId xmlns:a16="http://schemas.microsoft.com/office/drawing/2014/main" id="{CFCE57E0-FAB5-DED2-B8FE-7A6C926FBB3A}"/>
              </a:ext>
            </a:extLst>
          </p:cNvPr>
          <p:cNvSpPr/>
          <p:nvPr/>
        </p:nvSpPr>
        <p:spPr>
          <a:xfrm>
            <a:off x="6425109" y="4973086"/>
            <a:ext cx="3526611" cy="1716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 dirty="0"/>
              <a:t>IMEI:               </a:t>
            </a:r>
            <a:r>
              <a:rPr lang="en-US" sz="1200" dirty="0">
                <a:solidFill>
                  <a:schemeClr val="bg1">
                    <a:lumMod val="65000"/>
                  </a:schemeClr>
                </a:solidFill>
              </a:rPr>
              <a:t>Introduced by the client</a:t>
            </a:r>
          </a:p>
        </p:txBody>
      </p:sp>
      <p:sp>
        <p:nvSpPr>
          <p:cNvPr id="4" name="Rectángulo 3">
            <a:extLst>
              <a:ext uri="{FF2B5EF4-FFF2-40B4-BE49-F238E27FC236}">
                <a16:creationId xmlns:a16="http://schemas.microsoft.com/office/drawing/2014/main" id="{0A6D48C3-26BC-7A72-B40B-88E1A58AE648}"/>
              </a:ext>
            </a:extLst>
          </p:cNvPr>
          <p:cNvSpPr/>
          <p:nvPr/>
        </p:nvSpPr>
        <p:spPr>
          <a:xfrm>
            <a:off x="6425109" y="4494798"/>
            <a:ext cx="3526611" cy="1716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 dirty="0"/>
              <a:t>Policy owner name: </a:t>
            </a:r>
            <a:r>
              <a:rPr lang="en-US" sz="1200" dirty="0">
                <a:solidFill>
                  <a:schemeClr val="bg1">
                    <a:lumMod val="65000"/>
                  </a:schemeClr>
                </a:solidFill>
              </a:rPr>
              <a:t>Introduced by the client</a:t>
            </a:r>
            <a:endParaRPr lang="en-US" sz="1200" dirty="0"/>
          </a:p>
        </p:txBody>
      </p:sp>
      <p:sp>
        <p:nvSpPr>
          <p:cNvPr id="5" name="Rectángulo 4">
            <a:extLst>
              <a:ext uri="{FF2B5EF4-FFF2-40B4-BE49-F238E27FC236}">
                <a16:creationId xmlns:a16="http://schemas.microsoft.com/office/drawing/2014/main" id="{07D3732B-323A-5DA2-3413-19ED333028D6}"/>
              </a:ext>
            </a:extLst>
          </p:cNvPr>
          <p:cNvSpPr/>
          <p:nvPr/>
        </p:nvSpPr>
        <p:spPr>
          <a:xfrm>
            <a:off x="6425109" y="5431650"/>
            <a:ext cx="3526611" cy="1716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 dirty="0"/>
              <a:t>User Code     </a:t>
            </a:r>
            <a:r>
              <a:rPr lang="en-US" sz="1200" dirty="0">
                <a:solidFill>
                  <a:schemeClr val="bg1">
                    <a:lumMod val="65000"/>
                  </a:schemeClr>
                </a:solidFill>
              </a:rPr>
              <a:t>Generates Automatically</a:t>
            </a:r>
          </a:p>
        </p:txBody>
      </p:sp>
      <p:sp>
        <p:nvSpPr>
          <p:cNvPr id="6" name="Rectángulo 5">
            <a:extLst>
              <a:ext uri="{FF2B5EF4-FFF2-40B4-BE49-F238E27FC236}">
                <a16:creationId xmlns:a16="http://schemas.microsoft.com/office/drawing/2014/main" id="{5361DBD9-AF7C-DA59-9E93-FF5CA53E3325}"/>
              </a:ext>
            </a:extLst>
          </p:cNvPr>
          <p:cNvSpPr/>
          <p:nvPr/>
        </p:nvSpPr>
        <p:spPr>
          <a:xfrm>
            <a:off x="7004229" y="5897788"/>
            <a:ext cx="2538233" cy="7258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solidFill>
                <a:schemeClr val="bg1">
                  <a:lumMod val="65000"/>
                </a:schemeClr>
              </a:solidFill>
            </a:endParaRPr>
          </a:p>
          <a:p>
            <a:pPr algn="ctr"/>
            <a:endParaRPr lang="en-US" sz="1200" dirty="0">
              <a:solidFill>
                <a:schemeClr val="bg1">
                  <a:lumMod val="65000"/>
                </a:schemeClr>
              </a:solidFill>
            </a:endParaRPr>
          </a:p>
          <a:p>
            <a:pPr algn="ctr"/>
            <a:r>
              <a:rPr lang="en-US" sz="1200" dirty="0">
                <a:solidFill>
                  <a:schemeClr val="bg1">
                    <a:lumMod val="65000"/>
                  </a:schemeClr>
                </a:solidFill>
              </a:rPr>
              <a:t>Client signature</a:t>
            </a:r>
          </a:p>
        </p:txBody>
      </p:sp>
      <p:sp>
        <p:nvSpPr>
          <p:cNvPr id="7" name="CuadroTexto 6">
            <a:extLst>
              <a:ext uri="{FF2B5EF4-FFF2-40B4-BE49-F238E27FC236}">
                <a16:creationId xmlns:a16="http://schemas.microsoft.com/office/drawing/2014/main" id="{A3EE6B35-4AFC-1E9F-C22D-AB50685C1867}"/>
              </a:ext>
            </a:extLst>
          </p:cNvPr>
          <p:cNvSpPr txBox="1"/>
          <p:nvPr/>
        </p:nvSpPr>
        <p:spPr>
          <a:xfrm>
            <a:off x="1844040" y="5144784"/>
            <a:ext cx="4053840" cy="1200329"/>
          </a:xfrm>
          <a:prstGeom prst="rect">
            <a:avLst/>
          </a:prstGeom>
          <a:noFill/>
        </p:spPr>
        <p:txBody>
          <a:bodyPr wrap="square" rtlCol="0">
            <a:spAutoFit/>
          </a:bodyPr>
          <a:lstStyle/>
          <a:p>
            <a:r>
              <a:rPr lang="en-US" dirty="0"/>
              <a:t>This information always be needed and confirmed with the technician.</a:t>
            </a:r>
            <a:endParaRPr lang="en-US" u="sng" dirty="0"/>
          </a:p>
          <a:p>
            <a:pPr marL="342900" indent="-342900">
              <a:buAutoNum type="arabicParenR"/>
            </a:pPr>
            <a:endParaRPr lang="en-US" dirty="0"/>
          </a:p>
          <a:p>
            <a:pPr marL="342900" indent="-342900">
              <a:buAutoNum type="arabicParenR"/>
            </a:pPr>
            <a:endParaRPr lang="es-MX" dirty="0"/>
          </a:p>
        </p:txBody>
      </p:sp>
      <p:sp>
        <p:nvSpPr>
          <p:cNvPr id="8" name="Abrir llave 7">
            <a:extLst>
              <a:ext uri="{FF2B5EF4-FFF2-40B4-BE49-F238E27FC236}">
                <a16:creationId xmlns:a16="http://schemas.microsoft.com/office/drawing/2014/main" id="{8DC876BC-87A1-DEF8-AF4A-A63DF7349CD8}"/>
              </a:ext>
            </a:extLst>
          </p:cNvPr>
          <p:cNvSpPr/>
          <p:nvPr/>
        </p:nvSpPr>
        <p:spPr>
          <a:xfrm>
            <a:off x="5760720" y="4338320"/>
            <a:ext cx="579120" cy="229616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295522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51A01FC-A1CD-8ABA-F2EA-CCBD9AD42CC9}"/>
              </a:ext>
            </a:extLst>
          </p:cNvPr>
          <p:cNvSpPr txBox="1"/>
          <p:nvPr/>
        </p:nvSpPr>
        <p:spPr>
          <a:xfrm>
            <a:off x="2301240" y="741680"/>
            <a:ext cx="7589520" cy="584775"/>
          </a:xfrm>
          <a:prstGeom prst="rect">
            <a:avLst/>
          </a:prstGeom>
          <a:noFill/>
        </p:spPr>
        <p:txBody>
          <a:bodyPr wrap="square" rtlCol="0">
            <a:spAutoFit/>
          </a:bodyPr>
          <a:lstStyle/>
          <a:p>
            <a:pPr algn="ctr"/>
            <a:r>
              <a:rPr lang="en-US" sz="3200" dirty="0"/>
              <a:t>Extended Warranty </a:t>
            </a:r>
            <a:r>
              <a:rPr lang="en-US" sz="3200" u="sng" dirty="0"/>
              <a:t>on an ongoing service</a:t>
            </a:r>
            <a:endParaRPr lang="es-MX" sz="3200" u="sng" dirty="0"/>
          </a:p>
        </p:txBody>
      </p:sp>
      <p:sp>
        <p:nvSpPr>
          <p:cNvPr id="3" name="CuadroTexto 2">
            <a:extLst>
              <a:ext uri="{FF2B5EF4-FFF2-40B4-BE49-F238E27FC236}">
                <a16:creationId xmlns:a16="http://schemas.microsoft.com/office/drawing/2014/main" id="{AA6F0F93-4015-56A3-329E-E0AAC6A82B87}"/>
              </a:ext>
            </a:extLst>
          </p:cNvPr>
          <p:cNvSpPr txBox="1"/>
          <p:nvPr/>
        </p:nvSpPr>
        <p:spPr>
          <a:xfrm>
            <a:off x="406400" y="1934031"/>
            <a:ext cx="11379200" cy="1200329"/>
          </a:xfrm>
          <a:prstGeom prst="rect">
            <a:avLst/>
          </a:prstGeom>
          <a:noFill/>
        </p:spPr>
        <p:txBody>
          <a:bodyPr wrap="square" rtlCol="0">
            <a:spAutoFit/>
          </a:bodyPr>
          <a:lstStyle/>
          <a:p>
            <a:pPr algn="just"/>
            <a:r>
              <a:rPr lang="en-US" dirty="0"/>
              <a:t>At the end of each repair service through the App, the customer will be able to extend the warranty from 100 days to 200 days. Paying an extra amount depending on the model. This option must be available to the user up to 5 days after the service and the model must match the one that was serviced through the App. After 5 days the option to purchase an extended warranty will no longer be valid and must be purchased at a higher price as a new service.</a:t>
            </a:r>
            <a:endParaRPr lang="es-MX" dirty="0"/>
          </a:p>
        </p:txBody>
      </p:sp>
    </p:spTree>
    <p:extLst>
      <p:ext uri="{BB962C8B-B14F-4D97-AF65-F5344CB8AC3E}">
        <p14:creationId xmlns:p14="http://schemas.microsoft.com/office/powerpoint/2010/main" val="313505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 Aplicación&#10;&#10;Descripción generada automáticamente">
            <a:extLst>
              <a:ext uri="{FF2B5EF4-FFF2-40B4-BE49-F238E27FC236}">
                <a16:creationId xmlns:a16="http://schemas.microsoft.com/office/drawing/2014/main" id="{7740E011-83FA-EB76-EE62-BF3F2FED0D89}"/>
              </a:ext>
            </a:extLst>
          </p:cNvPr>
          <p:cNvPicPr>
            <a:picLocks noChangeAspect="1"/>
          </p:cNvPicPr>
          <p:nvPr/>
        </p:nvPicPr>
        <p:blipFill rotWithShape="1">
          <a:blip r:embed="rId2">
            <a:extLst>
              <a:ext uri="{28A0092B-C50C-407E-A947-70E740481C1C}">
                <a14:useLocalDpi xmlns:a14="http://schemas.microsoft.com/office/drawing/2010/main" val="0"/>
              </a:ext>
            </a:extLst>
          </a:blip>
          <a:srcRect b="53368"/>
          <a:stretch/>
        </p:blipFill>
        <p:spPr>
          <a:xfrm>
            <a:off x="365884" y="392873"/>
            <a:ext cx="2800828" cy="2831590"/>
          </a:xfrm>
          <a:prstGeom prst="rect">
            <a:avLst/>
          </a:prstGeom>
        </p:spPr>
      </p:pic>
      <p:sp>
        <p:nvSpPr>
          <p:cNvPr id="5" name="Rectángulo 4">
            <a:extLst>
              <a:ext uri="{FF2B5EF4-FFF2-40B4-BE49-F238E27FC236}">
                <a16:creationId xmlns:a16="http://schemas.microsoft.com/office/drawing/2014/main" id="{450B2507-D5E0-30DF-9418-04CEDF2AF97E}"/>
              </a:ext>
            </a:extLst>
          </p:cNvPr>
          <p:cNvSpPr/>
          <p:nvPr/>
        </p:nvSpPr>
        <p:spPr>
          <a:xfrm>
            <a:off x="452387" y="2233063"/>
            <a:ext cx="2627697" cy="856648"/>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6" name="CuadroTexto 5">
            <a:extLst>
              <a:ext uri="{FF2B5EF4-FFF2-40B4-BE49-F238E27FC236}">
                <a16:creationId xmlns:a16="http://schemas.microsoft.com/office/drawing/2014/main" id="{BA491825-8AD3-89B7-7C3B-1AE843528BA1}"/>
              </a:ext>
            </a:extLst>
          </p:cNvPr>
          <p:cNvSpPr txBox="1"/>
          <p:nvPr/>
        </p:nvSpPr>
        <p:spPr>
          <a:xfrm>
            <a:off x="4847924" y="1937507"/>
            <a:ext cx="6470316" cy="1200329"/>
          </a:xfrm>
          <a:prstGeom prst="rect">
            <a:avLst/>
          </a:prstGeom>
          <a:noFill/>
        </p:spPr>
        <p:txBody>
          <a:bodyPr wrap="square" rtlCol="0">
            <a:spAutoFit/>
          </a:bodyPr>
          <a:lstStyle/>
          <a:p>
            <a:r>
              <a:rPr lang="en-US" dirty="0"/>
              <a:t>Here the technician can change the equipment information. Both the brand and the model and even the color. This is in case the customer has the wrong model. The change will be reflected in the total budget.</a:t>
            </a:r>
            <a:endParaRPr lang="es-MX" dirty="0"/>
          </a:p>
        </p:txBody>
      </p:sp>
      <p:pic>
        <p:nvPicPr>
          <p:cNvPr id="7" name="Imagen 6" descr="Interfaz de usuario gráfica, Aplicación&#10;&#10;Descripción generada automáticamente">
            <a:extLst>
              <a:ext uri="{FF2B5EF4-FFF2-40B4-BE49-F238E27FC236}">
                <a16:creationId xmlns:a16="http://schemas.microsoft.com/office/drawing/2014/main" id="{335597C8-8577-B1AC-B9B2-AB7DB2329FE2}"/>
              </a:ext>
            </a:extLst>
          </p:cNvPr>
          <p:cNvPicPr>
            <a:picLocks noChangeAspect="1"/>
          </p:cNvPicPr>
          <p:nvPr/>
        </p:nvPicPr>
        <p:blipFill rotWithShape="1">
          <a:blip r:embed="rId2">
            <a:extLst>
              <a:ext uri="{28A0092B-C50C-407E-A947-70E740481C1C}">
                <a14:useLocalDpi xmlns:a14="http://schemas.microsoft.com/office/drawing/2010/main" val="0"/>
              </a:ext>
            </a:extLst>
          </a:blip>
          <a:srcRect t="46064" b="8800"/>
          <a:stretch/>
        </p:blipFill>
        <p:spPr>
          <a:xfrm>
            <a:off x="365821" y="4022716"/>
            <a:ext cx="2800828" cy="2740794"/>
          </a:xfrm>
          <a:prstGeom prst="rect">
            <a:avLst/>
          </a:prstGeom>
        </p:spPr>
      </p:pic>
      <p:pic>
        <p:nvPicPr>
          <p:cNvPr id="10" name="Imagen 9" descr="Interfaz de usuario gráfica, Aplicación&#10;&#10;Descripción generada automáticamente">
            <a:extLst>
              <a:ext uri="{FF2B5EF4-FFF2-40B4-BE49-F238E27FC236}">
                <a16:creationId xmlns:a16="http://schemas.microsoft.com/office/drawing/2014/main" id="{A5F22278-1083-4CB7-703D-2E219F7EFEA8}"/>
              </a:ext>
            </a:extLst>
          </p:cNvPr>
          <p:cNvPicPr>
            <a:picLocks noChangeAspect="1"/>
          </p:cNvPicPr>
          <p:nvPr/>
        </p:nvPicPr>
        <p:blipFill rotWithShape="1">
          <a:blip r:embed="rId3">
            <a:extLst>
              <a:ext uri="{28A0092B-C50C-407E-A947-70E740481C1C}">
                <a14:useLocalDpi xmlns:a14="http://schemas.microsoft.com/office/drawing/2010/main" val="0"/>
              </a:ext>
            </a:extLst>
          </a:blip>
          <a:srcRect t="30080" b="57592"/>
          <a:stretch/>
        </p:blipFill>
        <p:spPr>
          <a:xfrm>
            <a:off x="365821" y="3108961"/>
            <a:ext cx="2800828" cy="748626"/>
          </a:xfrm>
          <a:prstGeom prst="rect">
            <a:avLst/>
          </a:prstGeom>
        </p:spPr>
      </p:pic>
      <p:sp>
        <p:nvSpPr>
          <p:cNvPr id="11" name="Rectángulo 10">
            <a:extLst>
              <a:ext uri="{FF2B5EF4-FFF2-40B4-BE49-F238E27FC236}">
                <a16:creationId xmlns:a16="http://schemas.microsoft.com/office/drawing/2014/main" id="{ED745598-4A26-023F-80CF-802BF6CE9DBE}"/>
              </a:ext>
            </a:extLst>
          </p:cNvPr>
          <p:cNvSpPr/>
          <p:nvPr/>
        </p:nvSpPr>
        <p:spPr>
          <a:xfrm>
            <a:off x="447544" y="3137836"/>
            <a:ext cx="2627697" cy="856648"/>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cxnSp>
        <p:nvCxnSpPr>
          <p:cNvPr id="13" name="Conector recto de flecha 12">
            <a:extLst>
              <a:ext uri="{FF2B5EF4-FFF2-40B4-BE49-F238E27FC236}">
                <a16:creationId xmlns:a16="http://schemas.microsoft.com/office/drawing/2014/main" id="{B9563E0D-EB20-E44A-5D2D-8DF0A282B8BB}"/>
              </a:ext>
            </a:extLst>
          </p:cNvPr>
          <p:cNvCxnSpPr>
            <a:cxnSpLocks/>
          </p:cNvCxnSpPr>
          <p:nvPr/>
        </p:nvCxnSpPr>
        <p:spPr>
          <a:xfrm flipH="1">
            <a:off x="3669498" y="2648527"/>
            <a:ext cx="117842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028" name="Picture 4">
            <a:extLst>
              <a:ext uri="{FF2B5EF4-FFF2-40B4-BE49-F238E27FC236}">
                <a16:creationId xmlns:a16="http://schemas.microsoft.com/office/drawing/2014/main" id="{4D1D296B-9668-B459-DE84-9AB8AA6394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8988" y="2393272"/>
            <a:ext cx="510510" cy="5105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E6CA56A1-138F-FE3E-95DA-F012E360E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8988" y="3303847"/>
            <a:ext cx="510510" cy="510510"/>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E64867B1-4896-1FFA-BC0C-0FEE93B7C34D}"/>
              </a:ext>
            </a:extLst>
          </p:cNvPr>
          <p:cNvSpPr txBox="1"/>
          <p:nvPr/>
        </p:nvSpPr>
        <p:spPr>
          <a:xfrm>
            <a:off x="4847861" y="3126070"/>
            <a:ext cx="6055360" cy="923330"/>
          </a:xfrm>
          <a:prstGeom prst="rect">
            <a:avLst/>
          </a:prstGeom>
          <a:noFill/>
        </p:spPr>
        <p:txBody>
          <a:bodyPr wrap="square" rtlCol="0">
            <a:spAutoFit/>
          </a:bodyPr>
          <a:lstStyle/>
          <a:p>
            <a:r>
              <a:rPr lang="en-US" dirty="0"/>
              <a:t>Here the technician can change the requested services according to the model and equipment that may or may not have been modified before.</a:t>
            </a:r>
            <a:endParaRPr lang="es-MX" dirty="0"/>
          </a:p>
        </p:txBody>
      </p:sp>
      <p:cxnSp>
        <p:nvCxnSpPr>
          <p:cNvPr id="18" name="Conector recto de flecha 17">
            <a:extLst>
              <a:ext uri="{FF2B5EF4-FFF2-40B4-BE49-F238E27FC236}">
                <a16:creationId xmlns:a16="http://schemas.microsoft.com/office/drawing/2014/main" id="{E6079ED3-78BE-8809-1636-61B42EC6AC2B}"/>
              </a:ext>
            </a:extLst>
          </p:cNvPr>
          <p:cNvCxnSpPr>
            <a:cxnSpLocks/>
          </p:cNvCxnSpPr>
          <p:nvPr/>
        </p:nvCxnSpPr>
        <p:spPr>
          <a:xfrm flipH="1">
            <a:off x="3691489" y="3594662"/>
            <a:ext cx="117842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458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EBAB790-1211-FBA2-D648-6430D6D69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66467" cy="6858000"/>
          </a:xfrm>
          <a:prstGeom prst="rect">
            <a:avLst/>
          </a:prstGeom>
        </p:spPr>
      </p:pic>
      <p:sp>
        <p:nvSpPr>
          <p:cNvPr id="6" name="CuadroTexto 5">
            <a:extLst>
              <a:ext uri="{FF2B5EF4-FFF2-40B4-BE49-F238E27FC236}">
                <a16:creationId xmlns:a16="http://schemas.microsoft.com/office/drawing/2014/main" id="{33B87F04-7828-4D39-C58A-6A99326632BF}"/>
              </a:ext>
            </a:extLst>
          </p:cNvPr>
          <p:cNvSpPr txBox="1"/>
          <p:nvPr/>
        </p:nvSpPr>
        <p:spPr>
          <a:xfrm>
            <a:off x="4109720" y="416560"/>
            <a:ext cx="7589520" cy="369332"/>
          </a:xfrm>
          <a:prstGeom prst="rect">
            <a:avLst/>
          </a:prstGeom>
          <a:noFill/>
        </p:spPr>
        <p:txBody>
          <a:bodyPr wrap="square" rtlCol="0">
            <a:spAutoFit/>
          </a:bodyPr>
          <a:lstStyle/>
          <a:p>
            <a:pPr algn="ctr"/>
            <a:r>
              <a:rPr lang="en-US" dirty="0"/>
              <a:t>Extended Warranty </a:t>
            </a:r>
            <a:r>
              <a:rPr lang="en-US" u="sng" dirty="0"/>
              <a:t>on an ongoing service</a:t>
            </a:r>
            <a:endParaRPr lang="es-MX" u="sng" dirty="0"/>
          </a:p>
        </p:txBody>
      </p:sp>
      <p:sp>
        <p:nvSpPr>
          <p:cNvPr id="7" name="CuadroTexto 6">
            <a:extLst>
              <a:ext uri="{FF2B5EF4-FFF2-40B4-BE49-F238E27FC236}">
                <a16:creationId xmlns:a16="http://schemas.microsoft.com/office/drawing/2014/main" id="{B33128DB-2339-DB82-1438-B9548F83EEA6}"/>
              </a:ext>
            </a:extLst>
          </p:cNvPr>
          <p:cNvSpPr txBox="1"/>
          <p:nvPr/>
        </p:nvSpPr>
        <p:spPr>
          <a:xfrm>
            <a:off x="4612640" y="1568271"/>
            <a:ext cx="6278880" cy="2308324"/>
          </a:xfrm>
          <a:prstGeom prst="rect">
            <a:avLst/>
          </a:prstGeom>
          <a:noFill/>
        </p:spPr>
        <p:txBody>
          <a:bodyPr wrap="square" rtlCol="0">
            <a:spAutoFit/>
          </a:bodyPr>
          <a:lstStyle/>
          <a:p>
            <a:pPr algn="just"/>
            <a:r>
              <a:rPr lang="en-US" dirty="0"/>
              <a:t>At the end of each repair service through the App, the customer will be able to extend the warranty from 100 days to 200 days. Paying an extra amount depending on the model. This option must be available to the user up to 5 days after the service and the model must match the one that was serviced through the App. After 5 days the option to purchase an extended warranty will no longer be valid and must be purchased at a higher price as a new service.</a:t>
            </a:r>
            <a:endParaRPr lang="es-MX" dirty="0"/>
          </a:p>
        </p:txBody>
      </p:sp>
    </p:spTree>
    <p:extLst>
      <p:ext uri="{BB962C8B-B14F-4D97-AF65-F5344CB8AC3E}">
        <p14:creationId xmlns:p14="http://schemas.microsoft.com/office/powerpoint/2010/main" val="4045114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10;&#10;Descripción generada automáticamente">
            <a:extLst>
              <a:ext uri="{FF2B5EF4-FFF2-40B4-BE49-F238E27FC236}">
                <a16:creationId xmlns:a16="http://schemas.microsoft.com/office/drawing/2014/main" id="{25F1E2F1-6F71-0260-B37A-C57127BFDA0F}"/>
              </a:ext>
            </a:extLst>
          </p:cNvPr>
          <p:cNvPicPr>
            <a:picLocks noChangeAspect="1"/>
          </p:cNvPicPr>
          <p:nvPr/>
        </p:nvPicPr>
        <p:blipFill rotWithShape="1">
          <a:blip r:embed="rId2">
            <a:extLst>
              <a:ext uri="{28A0092B-C50C-407E-A947-70E740481C1C}">
                <a14:useLocalDpi xmlns:a14="http://schemas.microsoft.com/office/drawing/2010/main" val="0"/>
              </a:ext>
            </a:extLst>
          </a:blip>
          <a:srcRect t="-1" b="56000"/>
          <a:stretch/>
        </p:blipFill>
        <p:spPr>
          <a:xfrm>
            <a:off x="0" y="0"/>
            <a:ext cx="3166467" cy="3017520"/>
          </a:xfrm>
          <a:prstGeom prst="rect">
            <a:avLst/>
          </a:prstGeom>
        </p:spPr>
      </p:pic>
      <p:sp>
        <p:nvSpPr>
          <p:cNvPr id="5" name="CuadroTexto 4">
            <a:extLst>
              <a:ext uri="{FF2B5EF4-FFF2-40B4-BE49-F238E27FC236}">
                <a16:creationId xmlns:a16="http://schemas.microsoft.com/office/drawing/2014/main" id="{83512DE4-E3A1-0B14-5252-68EB2D973367}"/>
              </a:ext>
            </a:extLst>
          </p:cNvPr>
          <p:cNvSpPr txBox="1"/>
          <p:nvPr/>
        </p:nvSpPr>
        <p:spPr>
          <a:xfrm>
            <a:off x="4135120" y="612844"/>
            <a:ext cx="7589520" cy="5632311"/>
          </a:xfrm>
          <a:prstGeom prst="rect">
            <a:avLst/>
          </a:prstGeom>
          <a:noFill/>
        </p:spPr>
        <p:txBody>
          <a:bodyPr wrap="square" rtlCol="0">
            <a:spAutoFit/>
          </a:bodyPr>
          <a:lstStyle/>
          <a:p>
            <a:pPr algn="just"/>
            <a:r>
              <a:rPr lang="en-US" dirty="0"/>
              <a:t>The process for the customer to acquire the extended warranty at the end of a service will be as follows:</a:t>
            </a:r>
          </a:p>
          <a:p>
            <a:pPr marL="342900" indent="-342900" algn="just">
              <a:buAutoNum type="arabicParenR"/>
            </a:pPr>
            <a:r>
              <a:rPr lang="en-US" dirty="0"/>
              <a:t>the technician must complete the information about the condition of the equipment and check a new box labeled "Equipment viable for warranty" and with options of Yes or No.</a:t>
            </a:r>
          </a:p>
          <a:p>
            <a:pPr algn="just"/>
            <a:r>
              <a:rPr lang="en-US" dirty="0"/>
              <a:t>2) If the technician checks Yes, the user will be able to acquire the warranty at the end of the repair process and up to 5 days after the repair.</a:t>
            </a:r>
          </a:p>
          <a:p>
            <a:pPr algn="just"/>
            <a:r>
              <a:rPr lang="en-US" dirty="0"/>
              <a:t>3) The customer will fill out the warranty information (Name, IMEI, Signature and user number will be generated automatically).</a:t>
            </a:r>
          </a:p>
          <a:p>
            <a:pPr algn="just"/>
            <a:r>
              <a:rPr lang="en-US" dirty="0"/>
              <a:t>4) The payment must be 100% in one payment. </a:t>
            </a:r>
          </a:p>
          <a:p>
            <a:pPr algn="just"/>
            <a:r>
              <a:rPr lang="en-US" dirty="0"/>
              <a:t>5) From the Admin Panel the extended warranty will be activated notifying the user that the process has been successful. In this step it will be verified that the information has been filled out correctly.</a:t>
            </a:r>
          </a:p>
          <a:p>
            <a:pPr algn="just"/>
            <a:r>
              <a:rPr lang="en-US" dirty="0"/>
              <a:t>6) The current traditional warranty must be replaced by the new one with the data provided, warranty cost, percentages to be paid in the 1st event and in the 2nd event, start date and end date.</a:t>
            </a:r>
          </a:p>
          <a:p>
            <a:pPr algn="just"/>
            <a:endParaRPr lang="en-US" dirty="0"/>
          </a:p>
          <a:p>
            <a:pPr algn="just"/>
            <a:endParaRPr lang="en-US" dirty="0"/>
          </a:p>
          <a:p>
            <a:pPr algn="just"/>
            <a:r>
              <a:rPr lang="en-US" dirty="0"/>
              <a:t>If the technician marks No, the user will not have the option to purchase the extended warranty and only the traditional warranty will appear for 100 days.</a:t>
            </a:r>
            <a:endParaRPr lang="es-MX" dirty="0"/>
          </a:p>
        </p:txBody>
      </p:sp>
      <p:sp>
        <p:nvSpPr>
          <p:cNvPr id="10" name="Rectángulo: esquinas redondeadas 9">
            <a:extLst>
              <a:ext uri="{FF2B5EF4-FFF2-40B4-BE49-F238E27FC236}">
                <a16:creationId xmlns:a16="http://schemas.microsoft.com/office/drawing/2014/main" id="{E3A6AD2C-1925-6D85-1149-49F23DB1CC6C}"/>
              </a:ext>
            </a:extLst>
          </p:cNvPr>
          <p:cNvSpPr/>
          <p:nvPr/>
        </p:nvSpPr>
        <p:spPr>
          <a:xfrm>
            <a:off x="1409066" y="2987037"/>
            <a:ext cx="676912" cy="26416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a:t>Yes</a:t>
            </a:r>
          </a:p>
        </p:txBody>
      </p:sp>
      <p:pic>
        <p:nvPicPr>
          <p:cNvPr id="11" name="Imagen 10" descr="Interfaz de usuario gráfica, Texto&#10;&#10;Descripción generada automáticamente">
            <a:extLst>
              <a:ext uri="{FF2B5EF4-FFF2-40B4-BE49-F238E27FC236}">
                <a16:creationId xmlns:a16="http://schemas.microsoft.com/office/drawing/2014/main" id="{F9668873-A202-C49C-EE9D-03D04CB90A18}"/>
              </a:ext>
            </a:extLst>
          </p:cNvPr>
          <p:cNvPicPr>
            <a:picLocks noChangeAspect="1"/>
          </p:cNvPicPr>
          <p:nvPr/>
        </p:nvPicPr>
        <p:blipFill rotWithShape="1">
          <a:blip r:embed="rId2">
            <a:extLst>
              <a:ext uri="{28A0092B-C50C-407E-A947-70E740481C1C}">
                <a14:useLocalDpi xmlns:a14="http://schemas.microsoft.com/office/drawing/2010/main" val="0"/>
              </a:ext>
            </a:extLst>
          </a:blip>
          <a:srcRect t="43999" b="14074"/>
          <a:stretch/>
        </p:blipFill>
        <p:spPr>
          <a:xfrm>
            <a:off x="-1" y="3840481"/>
            <a:ext cx="3166467" cy="2875279"/>
          </a:xfrm>
          <a:prstGeom prst="rect">
            <a:avLst/>
          </a:prstGeom>
        </p:spPr>
      </p:pic>
      <p:sp>
        <p:nvSpPr>
          <p:cNvPr id="12" name="Rectángulo: esquinas redondeadas 11">
            <a:extLst>
              <a:ext uri="{FF2B5EF4-FFF2-40B4-BE49-F238E27FC236}">
                <a16:creationId xmlns:a16="http://schemas.microsoft.com/office/drawing/2014/main" id="{7C114E90-38F1-31EE-52D9-138960B849A7}"/>
              </a:ext>
            </a:extLst>
          </p:cNvPr>
          <p:cNvSpPr/>
          <p:nvPr/>
        </p:nvSpPr>
        <p:spPr>
          <a:xfrm>
            <a:off x="1409066" y="3296919"/>
            <a:ext cx="676912" cy="2641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b="1" dirty="0"/>
              <a:t>NO</a:t>
            </a:r>
          </a:p>
        </p:txBody>
      </p:sp>
      <p:sp>
        <p:nvSpPr>
          <p:cNvPr id="13" name="CuadroTexto 12">
            <a:extLst>
              <a:ext uri="{FF2B5EF4-FFF2-40B4-BE49-F238E27FC236}">
                <a16:creationId xmlns:a16="http://schemas.microsoft.com/office/drawing/2014/main" id="{718AD172-BDE8-212F-18CF-330C880CCA4B}"/>
              </a:ext>
            </a:extLst>
          </p:cNvPr>
          <p:cNvSpPr txBox="1"/>
          <p:nvPr/>
        </p:nvSpPr>
        <p:spPr>
          <a:xfrm>
            <a:off x="89853" y="3043226"/>
            <a:ext cx="1361440" cy="461665"/>
          </a:xfrm>
          <a:prstGeom prst="rect">
            <a:avLst/>
          </a:prstGeom>
          <a:noFill/>
        </p:spPr>
        <p:txBody>
          <a:bodyPr wrap="square" rtlCol="0">
            <a:spAutoFit/>
          </a:bodyPr>
          <a:lstStyle/>
          <a:p>
            <a:r>
              <a:rPr lang="en-US" sz="1200" dirty="0"/>
              <a:t>Equipment viable for warranty</a:t>
            </a:r>
            <a:endParaRPr lang="es-MX" sz="1200" dirty="0"/>
          </a:p>
        </p:txBody>
      </p:sp>
      <p:sp>
        <p:nvSpPr>
          <p:cNvPr id="14" name="Rectángulo 13">
            <a:extLst>
              <a:ext uri="{FF2B5EF4-FFF2-40B4-BE49-F238E27FC236}">
                <a16:creationId xmlns:a16="http://schemas.microsoft.com/office/drawing/2014/main" id="{A4A019E8-58B4-E478-6EBF-88D1285981A7}"/>
              </a:ext>
            </a:extLst>
          </p:cNvPr>
          <p:cNvSpPr/>
          <p:nvPr/>
        </p:nvSpPr>
        <p:spPr>
          <a:xfrm>
            <a:off x="30480" y="2860189"/>
            <a:ext cx="2509521" cy="8734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66322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Interfaz de usuario gráfica, Texto, Aplicación&#10;&#10;Descripción generada automáticamente">
            <a:extLst>
              <a:ext uri="{FF2B5EF4-FFF2-40B4-BE49-F238E27FC236}">
                <a16:creationId xmlns:a16="http://schemas.microsoft.com/office/drawing/2014/main" id="{7AFFBAB7-C8D3-6269-17F8-115F56A5DB10}"/>
              </a:ext>
            </a:extLst>
          </p:cNvPr>
          <p:cNvPicPr>
            <a:picLocks noChangeAspect="1"/>
          </p:cNvPicPr>
          <p:nvPr/>
        </p:nvPicPr>
        <p:blipFill rotWithShape="1">
          <a:blip r:embed="rId2">
            <a:extLst>
              <a:ext uri="{28A0092B-C50C-407E-A947-70E740481C1C}">
                <a14:useLocalDpi xmlns:a14="http://schemas.microsoft.com/office/drawing/2010/main" val="0"/>
              </a:ext>
            </a:extLst>
          </a:blip>
          <a:srcRect t="4863" b="4197"/>
          <a:stretch/>
        </p:blipFill>
        <p:spPr>
          <a:xfrm>
            <a:off x="612618" y="0"/>
            <a:ext cx="2545951" cy="5014493"/>
          </a:xfrm>
          <a:prstGeom prst="rect">
            <a:avLst/>
          </a:prstGeom>
        </p:spPr>
      </p:pic>
      <p:pic>
        <p:nvPicPr>
          <p:cNvPr id="20" name="Imagen 19">
            <a:extLst>
              <a:ext uri="{FF2B5EF4-FFF2-40B4-BE49-F238E27FC236}">
                <a16:creationId xmlns:a16="http://schemas.microsoft.com/office/drawing/2014/main" id="{9B062F34-F923-69D2-D894-C6D8E19DA433}"/>
              </a:ext>
            </a:extLst>
          </p:cNvPr>
          <p:cNvPicPr>
            <a:picLocks noChangeAspect="1"/>
          </p:cNvPicPr>
          <p:nvPr/>
        </p:nvPicPr>
        <p:blipFill>
          <a:blip r:embed="rId3"/>
          <a:stretch>
            <a:fillRect/>
          </a:stretch>
        </p:blipFill>
        <p:spPr>
          <a:xfrm>
            <a:off x="683738" y="4380501"/>
            <a:ext cx="2568503" cy="1847579"/>
          </a:xfrm>
          <a:prstGeom prst="rect">
            <a:avLst/>
          </a:prstGeom>
        </p:spPr>
      </p:pic>
      <p:pic>
        <p:nvPicPr>
          <p:cNvPr id="21" name="Imagen 20">
            <a:extLst>
              <a:ext uri="{FF2B5EF4-FFF2-40B4-BE49-F238E27FC236}">
                <a16:creationId xmlns:a16="http://schemas.microsoft.com/office/drawing/2014/main" id="{78B68B34-59A4-6E96-8C26-AAC20DF6A49E}"/>
              </a:ext>
            </a:extLst>
          </p:cNvPr>
          <p:cNvPicPr>
            <a:picLocks noChangeAspect="1"/>
          </p:cNvPicPr>
          <p:nvPr/>
        </p:nvPicPr>
        <p:blipFill>
          <a:blip r:embed="rId3"/>
          <a:stretch>
            <a:fillRect/>
          </a:stretch>
        </p:blipFill>
        <p:spPr>
          <a:xfrm>
            <a:off x="4961098" y="2172736"/>
            <a:ext cx="5891976" cy="4238224"/>
          </a:xfrm>
          <a:prstGeom prst="rect">
            <a:avLst/>
          </a:prstGeom>
        </p:spPr>
      </p:pic>
      <p:sp>
        <p:nvSpPr>
          <p:cNvPr id="22" name="CuadroTexto 21">
            <a:extLst>
              <a:ext uri="{FF2B5EF4-FFF2-40B4-BE49-F238E27FC236}">
                <a16:creationId xmlns:a16="http://schemas.microsoft.com/office/drawing/2014/main" id="{8C88AF51-B2DC-98B0-7831-609F87E5E9EE}"/>
              </a:ext>
            </a:extLst>
          </p:cNvPr>
          <p:cNvSpPr txBox="1"/>
          <p:nvPr/>
        </p:nvSpPr>
        <p:spPr>
          <a:xfrm>
            <a:off x="4785360" y="447040"/>
            <a:ext cx="6614160" cy="923330"/>
          </a:xfrm>
          <a:prstGeom prst="rect">
            <a:avLst/>
          </a:prstGeom>
          <a:noFill/>
        </p:spPr>
        <p:txBody>
          <a:bodyPr wrap="square" rtlCol="0">
            <a:spAutoFit/>
          </a:bodyPr>
          <a:lstStyle/>
          <a:p>
            <a:r>
              <a:rPr lang="en-US" dirty="0"/>
              <a:t>If the technician confirms that the equipment is viable for warranty, this button for the purchase of the extended warranty is activated. Otherwise, only the 100 days button will appear.</a:t>
            </a:r>
            <a:endParaRPr lang="es-MX" dirty="0"/>
          </a:p>
        </p:txBody>
      </p:sp>
      <p:sp>
        <p:nvSpPr>
          <p:cNvPr id="23" name="Elipse 22">
            <a:extLst>
              <a:ext uri="{FF2B5EF4-FFF2-40B4-BE49-F238E27FC236}">
                <a16:creationId xmlns:a16="http://schemas.microsoft.com/office/drawing/2014/main" id="{54A45197-4360-AECA-8EFD-857EEEB00027}"/>
              </a:ext>
            </a:extLst>
          </p:cNvPr>
          <p:cNvSpPr/>
          <p:nvPr/>
        </p:nvSpPr>
        <p:spPr>
          <a:xfrm>
            <a:off x="7697297" y="1806976"/>
            <a:ext cx="2987040" cy="2895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62689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 Aplicación&#10;&#10;Descripción generada automáticamente">
            <a:extLst>
              <a:ext uri="{FF2B5EF4-FFF2-40B4-BE49-F238E27FC236}">
                <a16:creationId xmlns:a16="http://schemas.microsoft.com/office/drawing/2014/main" id="{9479CF3C-8E48-2A28-4B33-39C7243CA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0287" y="552577"/>
            <a:ext cx="2584775" cy="5598160"/>
          </a:xfrm>
          <a:prstGeom prst="rect">
            <a:avLst/>
          </a:prstGeom>
        </p:spPr>
      </p:pic>
      <p:pic>
        <p:nvPicPr>
          <p:cNvPr id="3" name="Imagen 2">
            <a:extLst>
              <a:ext uri="{FF2B5EF4-FFF2-40B4-BE49-F238E27FC236}">
                <a16:creationId xmlns:a16="http://schemas.microsoft.com/office/drawing/2014/main" id="{3657ED60-C83E-D9F2-BB82-E32CD5C891D7}"/>
              </a:ext>
            </a:extLst>
          </p:cNvPr>
          <p:cNvPicPr>
            <a:picLocks noChangeAspect="1"/>
          </p:cNvPicPr>
          <p:nvPr/>
        </p:nvPicPr>
        <p:blipFill rotWithShape="1">
          <a:blip r:embed="rId3"/>
          <a:srcRect r="56442"/>
          <a:stretch/>
        </p:blipFill>
        <p:spPr>
          <a:xfrm>
            <a:off x="1764170" y="1838961"/>
            <a:ext cx="2177910" cy="3596640"/>
          </a:xfrm>
          <a:prstGeom prst="rect">
            <a:avLst/>
          </a:prstGeom>
        </p:spPr>
      </p:pic>
    </p:spTree>
    <p:extLst>
      <p:ext uri="{BB962C8B-B14F-4D97-AF65-F5344CB8AC3E}">
        <p14:creationId xmlns:p14="http://schemas.microsoft.com/office/powerpoint/2010/main" val="3227409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14863EB-B3F9-5987-AAE2-3BCF7DC149D6}"/>
              </a:ext>
            </a:extLst>
          </p:cNvPr>
          <p:cNvPicPr>
            <a:picLocks noChangeAspect="1"/>
          </p:cNvPicPr>
          <p:nvPr/>
        </p:nvPicPr>
        <p:blipFill rotWithShape="1">
          <a:blip r:embed="rId2"/>
          <a:srcRect l="38778"/>
          <a:stretch/>
        </p:blipFill>
        <p:spPr>
          <a:xfrm>
            <a:off x="716759" y="1388219"/>
            <a:ext cx="3770195" cy="4429759"/>
          </a:xfrm>
          <a:prstGeom prst="rect">
            <a:avLst/>
          </a:prstGeom>
        </p:spPr>
      </p:pic>
      <p:pic>
        <p:nvPicPr>
          <p:cNvPr id="4" name="Imagen 3">
            <a:extLst>
              <a:ext uri="{FF2B5EF4-FFF2-40B4-BE49-F238E27FC236}">
                <a16:creationId xmlns:a16="http://schemas.microsoft.com/office/drawing/2014/main" id="{0F1C0D42-2ADD-F3F3-1F54-DC0747FB1CA6}"/>
              </a:ext>
            </a:extLst>
          </p:cNvPr>
          <p:cNvPicPr>
            <a:picLocks noChangeAspect="1"/>
          </p:cNvPicPr>
          <p:nvPr/>
        </p:nvPicPr>
        <p:blipFill>
          <a:blip r:embed="rId3"/>
          <a:stretch>
            <a:fillRect/>
          </a:stretch>
        </p:blipFill>
        <p:spPr>
          <a:xfrm>
            <a:off x="5410679" y="1639463"/>
            <a:ext cx="6064562" cy="4178515"/>
          </a:xfrm>
          <a:prstGeom prst="rect">
            <a:avLst/>
          </a:prstGeom>
        </p:spPr>
      </p:pic>
      <p:sp>
        <p:nvSpPr>
          <p:cNvPr id="5" name="CuadroTexto 4">
            <a:extLst>
              <a:ext uri="{FF2B5EF4-FFF2-40B4-BE49-F238E27FC236}">
                <a16:creationId xmlns:a16="http://schemas.microsoft.com/office/drawing/2014/main" id="{C80AD27A-CF7C-C0AB-16DC-79CCE7AF0279}"/>
              </a:ext>
            </a:extLst>
          </p:cNvPr>
          <p:cNvSpPr txBox="1"/>
          <p:nvPr/>
        </p:nvSpPr>
        <p:spPr>
          <a:xfrm>
            <a:off x="5674360" y="538480"/>
            <a:ext cx="5537200" cy="646331"/>
          </a:xfrm>
          <a:prstGeom prst="rect">
            <a:avLst/>
          </a:prstGeom>
          <a:noFill/>
        </p:spPr>
        <p:txBody>
          <a:bodyPr wrap="square" rtlCol="0">
            <a:spAutoFit/>
          </a:bodyPr>
          <a:lstStyle/>
          <a:p>
            <a:r>
              <a:rPr lang="en-US" dirty="0"/>
              <a:t>I will share with you the files in English and Spanish for the extended warranties.</a:t>
            </a:r>
            <a:endParaRPr lang="es-MX" dirty="0"/>
          </a:p>
        </p:txBody>
      </p:sp>
    </p:spTree>
    <p:extLst>
      <p:ext uri="{BB962C8B-B14F-4D97-AF65-F5344CB8AC3E}">
        <p14:creationId xmlns:p14="http://schemas.microsoft.com/office/powerpoint/2010/main" val="37589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nterfaz de usuario gráfica, Aplicación&#10;&#10;Descripción generada automáticamente">
            <a:extLst>
              <a:ext uri="{FF2B5EF4-FFF2-40B4-BE49-F238E27FC236}">
                <a16:creationId xmlns:a16="http://schemas.microsoft.com/office/drawing/2014/main" id="{756C70CA-34E0-A993-984E-FDC1C91C5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66467" cy="6858000"/>
          </a:xfrm>
          <a:prstGeom prst="rect">
            <a:avLst/>
          </a:prstGeom>
        </p:spPr>
      </p:pic>
      <p:sp>
        <p:nvSpPr>
          <p:cNvPr id="8" name="Rectángulo: esquinas redondeadas 7">
            <a:extLst>
              <a:ext uri="{FF2B5EF4-FFF2-40B4-BE49-F238E27FC236}">
                <a16:creationId xmlns:a16="http://schemas.microsoft.com/office/drawing/2014/main" id="{02CEEA4D-E6FA-7CB1-2412-5B99E6DA4520}"/>
              </a:ext>
            </a:extLst>
          </p:cNvPr>
          <p:cNvSpPr/>
          <p:nvPr/>
        </p:nvSpPr>
        <p:spPr>
          <a:xfrm>
            <a:off x="804722" y="4145280"/>
            <a:ext cx="1557021" cy="2336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a:t>Extended Warranty</a:t>
            </a:r>
          </a:p>
        </p:txBody>
      </p:sp>
      <p:sp>
        <p:nvSpPr>
          <p:cNvPr id="10" name="CuadroTexto 9">
            <a:extLst>
              <a:ext uri="{FF2B5EF4-FFF2-40B4-BE49-F238E27FC236}">
                <a16:creationId xmlns:a16="http://schemas.microsoft.com/office/drawing/2014/main" id="{298625E4-A9CA-0835-7C76-7D9A7FB5CAB1}"/>
              </a:ext>
            </a:extLst>
          </p:cNvPr>
          <p:cNvSpPr txBox="1"/>
          <p:nvPr/>
        </p:nvSpPr>
        <p:spPr>
          <a:xfrm>
            <a:off x="3939540" y="1097367"/>
            <a:ext cx="7929880" cy="5355312"/>
          </a:xfrm>
          <a:prstGeom prst="rect">
            <a:avLst/>
          </a:prstGeom>
          <a:noFill/>
        </p:spPr>
        <p:txBody>
          <a:bodyPr wrap="square" rtlCol="0">
            <a:spAutoFit/>
          </a:bodyPr>
          <a:lstStyle/>
          <a:p>
            <a:pPr algn="just"/>
            <a:r>
              <a:rPr lang="en-US" dirty="0"/>
              <a:t>Any user may purchase an extended warranty without an ongoing service or prior service. This is purchased as a normal service, which requires to be scheduled like traditional services. The user will select the extended warranty option from the device menu and the quote will appear. The user will schedule it and pay the down payment. The technician will go and fill out the service sheets to mark the option "Viable equipment for warranty", and it would be the same process. </a:t>
            </a:r>
          </a:p>
          <a:p>
            <a:pPr algn="just"/>
            <a:endParaRPr lang="en-US" dirty="0"/>
          </a:p>
          <a:p>
            <a:pPr algn="just"/>
            <a:r>
              <a:rPr lang="en-US" dirty="0"/>
              <a:t>2) If the technician checks Yes, the user will be able to acquire the warranty at the end of the repair process and up to 5 days after the repair.</a:t>
            </a:r>
          </a:p>
          <a:p>
            <a:pPr algn="just"/>
            <a:r>
              <a:rPr lang="en-US" dirty="0"/>
              <a:t>3) The customer will fill out the warranty information (Name, IMEI, Signature and user number will be generated automatically).</a:t>
            </a:r>
          </a:p>
          <a:p>
            <a:pPr algn="just"/>
            <a:r>
              <a:rPr lang="en-US" dirty="0"/>
              <a:t>4) The payment must be 100% in one payment. </a:t>
            </a:r>
          </a:p>
          <a:p>
            <a:pPr algn="just"/>
            <a:r>
              <a:rPr lang="en-US" dirty="0"/>
              <a:t>5) From the Admin Panel the extended warranty will be activated notifying the user that the process has been successful. In this step it will be verified that the information has been filled out correctly.</a:t>
            </a:r>
          </a:p>
          <a:p>
            <a:pPr algn="just"/>
            <a:r>
              <a:rPr lang="en-US" dirty="0"/>
              <a:t>6) The current traditional warranty must be replaced by the new one with the data provided, warranty cost, percentages to be paid in the 1st event and in the 2nd event, start date and end date.</a:t>
            </a:r>
          </a:p>
          <a:p>
            <a:pPr algn="just"/>
            <a:endParaRPr lang="en-US" dirty="0"/>
          </a:p>
        </p:txBody>
      </p:sp>
      <p:sp>
        <p:nvSpPr>
          <p:cNvPr id="15" name="CuadroTexto 14">
            <a:extLst>
              <a:ext uri="{FF2B5EF4-FFF2-40B4-BE49-F238E27FC236}">
                <a16:creationId xmlns:a16="http://schemas.microsoft.com/office/drawing/2014/main" id="{AE3FB589-84A3-2CF1-C310-EC1CF23CA3CF}"/>
              </a:ext>
            </a:extLst>
          </p:cNvPr>
          <p:cNvSpPr txBox="1"/>
          <p:nvPr/>
        </p:nvSpPr>
        <p:spPr>
          <a:xfrm>
            <a:off x="4109720" y="416560"/>
            <a:ext cx="7589520" cy="523220"/>
          </a:xfrm>
          <a:prstGeom prst="rect">
            <a:avLst/>
          </a:prstGeom>
          <a:noFill/>
        </p:spPr>
        <p:txBody>
          <a:bodyPr wrap="square" rtlCol="0">
            <a:spAutoFit/>
          </a:bodyPr>
          <a:lstStyle/>
          <a:p>
            <a:pPr algn="ctr"/>
            <a:r>
              <a:rPr lang="en-US" sz="2800" dirty="0"/>
              <a:t>Extended warranty with </a:t>
            </a:r>
            <a:r>
              <a:rPr lang="en-US" sz="2800" u="sng" dirty="0"/>
              <a:t>no ongoing service</a:t>
            </a:r>
            <a:endParaRPr lang="es-MX" sz="2800" u="sng" dirty="0"/>
          </a:p>
        </p:txBody>
      </p:sp>
      <p:sp>
        <p:nvSpPr>
          <p:cNvPr id="22" name="Rectángulo 21">
            <a:extLst>
              <a:ext uri="{FF2B5EF4-FFF2-40B4-BE49-F238E27FC236}">
                <a16:creationId xmlns:a16="http://schemas.microsoft.com/office/drawing/2014/main" id="{3D00ED15-F345-7A7A-E1BD-175F8EAD61DB}"/>
              </a:ext>
            </a:extLst>
          </p:cNvPr>
          <p:cNvSpPr/>
          <p:nvPr/>
        </p:nvSpPr>
        <p:spPr>
          <a:xfrm>
            <a:off x="733602" y="4036135"/>
            <a:ext cx="1775918" cy="4850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11693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ADBA72-EF72-0FF2-D156-8F34A1942A7C}"/>
              </a:ext>
            </a:extLst>
          </p:cNvPr>
          <p:cNvSpPr txBox="1"/>
          <p:nvPr/>
        </p:nvSpPr>
        <p:spPr>
          <a:xfrm>
            <a:off x="462280" y="327799"/>
            <a:ext cx="11267440" cy="671915"/>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	Add a button on the main screen of the client's app that redirects them to an external online store that we are testing to buy. This button should be able to activate or deactivate it and change the text from the admin panel. </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a:extLst>
              <a:ext uri="{FF2B5EF4-FFF2-40B4-BE49-F238E27FC236}">
                <a16:creationId xmlns:a16="http://schemas.microsoft.com/office/drawing/2014/main" id="{68D3281B-40EF-D801-3428-F94EB41C0DAC}"/>
              </a:ext>
            </a:extLst>
          </p:cNvPr>
          <p:cNvSpPr/>
          <p:nvPr/>
        </p:nvSpPr>
        <p:spPr>
          <a:xfrm>
            <a:off x="8779472" y="5190064"/>
            <a:ext cx="787400" cy="220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CuadroTexto 30">
            <a:extLst>
              <a:ext uri="{FF2B5EF4-FFF2-40B4-BE49-F238E27FC236}">
                <a16:creationId xmlns:a16="http://schemas.microsoft.com/office/drawing/2014/main" id="{BC7E7075-0D90-F54E-37D6-9E38FB949B15}"/>
              </a:ext>
            </a:extLst>
          </p:cNvPr>
          <p:cNvSpPr txBox="1"/>
          <p:nvPr/>
        </p:nvSpPr>
        <p:spPr>
          <a:xfrm>
            <a:off x="4176939" y="1784775"/>
            <a:ext cx="4143318" cy="807913"/>
          </a:xfrm>
          <a:prstGeom prst="rect">
            <a:avLst/>
          </a:prstGeom>
          <a:noFill/>
        </p:spPr>
        <p:txBody>
          <a:bodyPr wrap="square" rtlCol="0">
            <a:spAutoFit/>
          </a:bodyPr>
          <a:lstStyle/>
          <a:p>
            <a:r>
              <a:rPr lang="es-MX" dirty="0" err="1"/>
              <a:t>The</a:t>
            </a:r>
            <a:r>
              <a:rPr lang="es-MX" dirty="0"/>
              <a:t> link send </a:t>
            </a:r>
            <a:r>
              <a:rPr lang="es-MX" dirty="0" err="1"/>
              <a:t>to</a:t>
            </a:r>
            <a:r>
              <a:rPr lang="es-MX" dirty="0"/>
              <a:t> This page</a:t>
            </a:r>
          </a:p>
          <a:p>
            <a:endParaRPr lang="es-MX" dirty="0"/>
          </a:p>
          <a:p>
            <a:r>
              <a:rPr lang="es-MX" sz="1050" dirty="0">
                <a:hlinkClick r:id="rId2"/>
              </a:rPr>
              <a:t>https://blackpatch.mitiendanube.com/que-es-pre-loved/</a:t>
            </a:r>
            <a:r>
              <a:rPr lang="es-MX" sz="1050" dirty="0"/>
              <a:t> </a:t>
            </a:r>
          </a:p>
        </p:txBody>
      </p:sp>
      <p:sp>
        <p:nvSpPr>
          <p:cNvPr id="32" name="CuadroTexto 31">
            <a:extLst>
              <a:ext uri="{FF2B5EF4-FFF2-40B4-BE49-F238E27FC236}">
                <a16:creationId xmlns:a16="http://schemas.microsoft.com/office/drawing/2014/main" id="{B1B7BF4A-D2AA-5211-A38B-9D9BC60582A0}"/>
              </a:ext>
            </a:extLst>
          </p:cNvPr>
          <p:cNvSpPr txBox="1"/>
          <p:nvPr/>
        </p:nvSpPr>
        <p:spPr>
          <a:xfrm>
            <a:off x="5047023" y="4405074"/>
            <a:ext cx="3588097" cy="646331"/>
          </a:xfrm>
          <a:prstGeom prst="rect">
            <a:avLst/>
          </a:prstGeom>
          <a:noFill/>
        </p:spPr>
        <p:txBody>
          <a:bodyPr wrap="square" rtlCol="0">
            <a:spAutoFit/>
          </a:bodyPr>
          <a:lstStyle/>
          <a:p>
            <a:pPr algn="r"/>
            <a:r>
              <a:rPr lang="es-MX" dirty="0"/>
              <a:t>A resume </a:t>
            </a:r>
            <a:r>
              <a:rPr lang="es-MX" dirty="0" err="1"/>
              <a:t>of</a:t>
            </a:r>
            <a:r>
              <a:rPr lang="es-MX" dirty="0"/>
              <a:t> </a:t>
            </a:r>
            <a:r>
              <a:rPr lang="es-MX" dirty="0" err="1"/>
              <a:t>the</a:t>
            </a:r>
            <a:r>
              <a:rPr lang="es-MX" dirty="0"/>
              <a:t> shopping </a:t>
            </a:r>
            <a:r>
              <a:rPr lang="es-MX" dirty="0" err="1"/>
              <a:t>cart</a:t>
            </a:r>
            <a:r>
              <a:rPr lang="es-MX" dirty="0"/>
              <a:t> and </a:t>
            </a:r>
            <a:r>
              <a:rPr lang="es-MX" dirty="0" err="1"/>
              <a:t>the</a:t>
            </a:r>
            <a:r>
              <a:rPr lang="es-MX" dirty="0"/>
              <a:t> </a:t>
            </a:r>
            <a:r>
              <a:rPr lang="es-MX" dirty="0" err="1"/>
              <a:t>purchases</a:t>
            </a:r>
            <a:r>
              <a:rPr lang="es-MX" dirty="0"/>
              <a:t> </a:t>
            </a:r>
            <a:r>
              <a:rPr lang="es-MX" dirty="0" err="1"/>
              <a:t>history</a:t>
            </a:r>
            <a:endParaRPr lang="es-MX" dirty="0"/>
          </a:p>
        </p:txBody>
      </p:sp>
      <p:cxnSp>
        <p:nvCxnSpPr>
          <p:cNvPr id="23" name="Conector recto de flecha 22">
            <a:extLst>
              <a:ext uri="{FF2B5EF4-FFF2-40B4-BE49-F238E27FC236}">
                <a16:creationId xmlns:a16="http://schemas.microsoft.com/office/drawing/2014/main" id="{F6FD0441-4461-135F-7EC7-31DAD61A3F94}"/>
              </a:ext>
            </a:extLst>
          </p:cNvPr>
          <p:cNvCxnSpPr>
            <a:cxnSpLocks/>
          </p:cNvCxnSpPr>
          <p:nvPr/>
        </p:nvCxnSpPr>
        <p:spPr>
          <a:xfrm>
            <a:off x="3037840" y="1972195"/>
            <a:ext cx="11137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AF7A48E9-1152-5F6E-4A89-38ABC7FFAF1E}"/>
              </a:ext>
            </a:extLst>
          </p:cNvPr>
          <p:cNvCxnSpPr>
            <a:cxnSpLocks/>
          </p:cNvCxnSpPr>
          <p:nvPr/>
        </p:nvCxnSpPr>
        <p:spPr>
          <a:xfrm>
            <a:off x="2804160" y="6336340"/>
            <a:ext cx="15731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Imagen 43">
            <a:extLst>
              <a:ext uri="{FF2B5EF4-FFF2-40B4-BE49-F238E27FC236}">
                <a16:creationId xmlns:a16="http://schemas.microsoft.com/office/drawing/2014/main" id="{5FC5CCB4-5304-1112-0390-232B0B8E4E8F}"/>
              </a:ext>
            </a:extLst>
          </p:cNvPr>
          <p:cNvPicPr>
            <a:picLocks noChangeAspect="1"/>
          </p:cNvPicPr>
          <p:nvPr/>
        </p:nvPicPr>
        <p:blipFill>
          <a:blip r:embed="rId3"/>
          <a:stretch>
            <a:fillRect/>
          </a:stretch>
        </p:blipFill>
        <p:spPr>
          <a:xfrm>
            <a:off x="4377267" y="5304935"/>
            <a:ext cx="1632058" cy="1519085"/>
          </a:xfrm>
          <a:prstGeom prst="rect">
            <a:avLst/>
          </a:prstGeom>
        </p:spPr>
      </p:pic>
      <p:sp>
        <p:nvSpPr>
          <p:cNvPr id="48" name="Rectángulo: esquinas redondeadas 47">
            <a:extLst>
              <a:ext uri="{FF2B5EF4-FFF2-40B4-BE49-F238E27FC236}">
                <a16:creationId xmlns:a16="http://schemas.microsoft.com/office/drawing/2014/main" id="{A71999B7-4864-7664-358B-B14D2304BB57}"/>
              </a:ext>
            </a:extLst>
          </p:cNvPr>
          <p:cNvSpPr/>
          <p:nvPr/>
        </p:nvSpPr>
        <p:spPr>
          <a:xfrm>
            <a:off x="4631419" y="5090182"/>
            <a:ext cx="1136437" cy="20506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dirty="0"/>
              <a:t>Extras</a:t>
            </a:r>
          </a:p>
        </p:txBody>
      </p:sp>
      <p:pic>
        <p:nvPicPr>
          <p:cNvPr id="34" name="Imagen 33" descr="Imagen de la pantalla de un celular&#10;&#10;Descripción generada automáticamente con confianza media">
            <a:extLst>
              <a:ext uri="{FF2B5EF4-FFF2-40B4-BE49-F238E27FC236}">
                <a16:creationId xmlns:a16="http://schemas.microsoft.com/office/drawing/2014/main" id="{1B18A6CB-DDA8-0B12-EC2B-3557CCED802B}"/>
              </a:ext>
            </a:extLst>
          </p:cNvPr>
          <p:cNvPicPr>
            <a:picLocks noChangeAspect="1"/>
          </p:cNvPicPr>
          <p:nvPr/>
        </p:nvPicPr>
        <p:blipFill rotWithShape="1">
          <a:blip r:embed="rId4">
            <a:extLst>
              <a:ext uri="{28A0092B-C50C-407E-A947-70E740481C1C}">
                <a14:useLocalDpi xmlns:a14="http://schemas.microsoft.com/office/drawing/2010/main" val="0"/>
              </a:ext>
            </a:extLst>
          </a:blip>
          <a:srcRect l="26450" r="27115"/>
          <a:stretch/>
        </p:blipFill>
        <p:spPr>
          <a:xfrm>
            <a:off x="399772" y="847495"/>
            <a:ext cx="2881819" cy="6206224"/>
          </a:xfrm>
          <a:prstGeom prst="rect">
            <a:avLst/>
          </a:prstGeom>
        </p:spPr>
      </p:pic>
      <p:pic>
        <p:nvPicPr>
          <p:cNvPr id="38" name="Imagen 37" descr="Interfaz de usuario gráfica, Aplicación&#10;&#10;Descripción generada automáticamente">
            <a:extLst>
              <a:ext uri="{FF2B5EF4-FFF2-40B4-BE49-F238E27FC236}">
                <a16:creationId xmlns:a16="http://schemas.microsoft.com/office/drawing/2014/main" id="{16007789-66EB-6354-D2AC-AB35BF9CBBAB}"/>
              </a:ext>
            </a:extLst>
          </p:cNvPr>
          <p:cNvPicPr>
            <a:picLocks noChangeAspect="1"/>
          </p:cNvPicPr>
          <p:nvPr/>
        </p:nvPicPr>
        <p:blipFill rotWithShape="1">
          <a:blip r:embed="rId5">
            <a:extLst>
              <a:ext uri="{28A0092B-C50C-407E-A947-70E740481C1C}">
                <a14:useLocalDpi xmlns:a14="http://schemas.microsoft.com/office/drawing/2010/main" val="0"/>
              </a:ext>
            </a:extLst>
          </a:blip>
          <a:srcRect l="25642" r="20036"/>
          <a:stretch/>
        </p:blipFill>
        <p:spPr>
          <a:xfrm>
            <a:off x="8990461" y="794881"/>
            <a:ext cx="3282595" cy="6042799"/>
          </a:xfrm>
          <a:prstGeom prst="rect">
            <a:avLst/>
          </a:prstGeom>
        </p:spPr>
      </p:pic>
      <p:cxnSp>
        <p:nvCxnSpPr>
          <p:cNvPr id="25" name="Conector recto de flecha 24">
            <a:extLst>
              <a:ext uri="{FF2B5EF4-FFF2-40B4-BE49-F238E27FC236}">
                <a16:creationId xmlns:a16="http://schemas.microsoft.com/office/drawing/2014/main" id="{DE117777-BB4B-55F5-963E-D267278B98B5}"/>
              </a:ext>
            </a:extLst>
          </p:cNvPr>
          <p:cNvCxnSpPr>
            <a:cxnSpLocks/>
          </p:cNvCxnSpPr>
          <p:nvPr/>
        </p:nvCxnSpPr>
        <p:spPr>
          <a:xfrm flipH="1">
            <a:off x="8546177" y="4881879"/>
            <a:ext cx="7908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355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4CE2DB-4ED0-7665-D135-A1ABC9C0DFB1}"/>
              </a:ext>
            </a:extLst>
          </p:cNvPr>
          <p:cNvSpPr txBox="1"/>
          <p:nvPr/>
        </p:nvSpPr>
        <p:spPr>
          <a:xfrm>
            <a:off x="619760" y="352475"/>
            <a:ext cx="10952480" cy="646331"/>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	9. To be able to create and send personalized Push notifications to the users that have the App downloaded.</a:t>
            </a:r>
            <a:endParaRPr lang="es-MX" dirty="0"/>
          </a:p>
        </p:txBody>
      </p:sp>
      <p:pic>
        <p:nvPicPr>
          <p:cNvPr id="5" name="Imagen 4" descr="Imagen de la pantalla de un celular&#10;&#10;Descripción generada automáticamente con confianza media">
            <a:extLst>
              <a:ext uri="{FF2B5EF4-FFF2-40B4-BE49-F238E27FC236}">
                <a16:creationId xmlns:a16="http://schemas.microsoft.com/office/drawing/2014/main" id="{D05F7AC5-D739-D9DA-69EF-BBCBE24D8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697" y="1000667"/>
            <a:ext cx="2455820" cy="5317066"/>
          </a:xfrm>
          <a:prstGeom prst="rect">
            <a:avLst/>
          </a:prstGeom>
        </p:spPr>
      </p:pic>
      <p:sp>
        <p:nvSpPr>
          <p:cNvPr id="6" name="Rectángulo: esquinas redondeadas 5">
            <a:extLst>
              <a:ext uri="{FF2B5EF4-FFF2-40B4-BE49-F238E27FC236}">
                <a16:creationId xmlns:a16="http://schemas.microsoft.com/office/drawing/2014/main" id="{0EB3EAA1-B861-46FC-CC9B-EA5013E70624}"/>
              </a:ext>
            </a:extLst>
          </p:cNvPr>
          <p:cNvSpPr/>
          <p:nvPr/>
        </p:nvSpPr>
        <p:spPr>
          <a:xfrm>
            <a:off x="5494867" y="1532467"/>
            <a:ext cx="6077373" cy="1286933"/>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dirty="0">
              <a:ln w="0"/>
              <a:solidFill>
                <a:schemeClr val="tx1"/>
              </a:solidFill>
              <a:effectLst>
                <a:outerShdw blurRad="38100" dist="19050" dir="2700000" algn="tl" rotWithShape="0">
                  <a:schemeClr val="dk1">
                    <a:alpha val="40000"/>
                  </a:schemeClr>
                </a:outerShdw>
              </a:effectLst>
            </a:endParaRPr>
          </a:p>
        </p:txBody>
      </p:sp>
      <p:sp>
        <p:nvSpPr>
          <p:cNvPr id="7" name="CuadroTexto 6">
            <a:extLst>
              <a:ext uri="{FF2B5EF4-FFF2-40B4-BE49-F238E27FC236}">
                <a16:creationId xmlns:a16="http://schemas.microsoft.com/office/drawing/2014/main" id="{06F2094C-D133-BEC9-1C72-D94F25052D77}"/>
              </a:ext>
            </a:extLst>
          </p:cNvPr>
          <p:cNvSpPr txBox="1"/>
          <p:nvPr/>
        </p:nvSpPr>
        <p:spPr>
          <a:xfrm>
            <a:off x="6633147" y="1625600"/>
            <a:ext cx="4749800" cy="1092607"/>
          </a:xfrm>
          <a:prstGeom prst="rect">
            <a:avLst/>
          </a:prstGeom>
          <a:noFill/>
        </p:spPr>
        <p:txBody>
          <a:bodyPr wrap="square" rtlCol="0">
            <a:spAutoFit/>
          </a:bodyPr>
          <a:lstStyle/>
          <a:p>
            <a:r>
              <a:rPr lang="en-US" b="1" dirty="0"/>
              <a:t>Hot Sale Discounts </a:t>
            </a:r>
            <a:r>
              <a:rPr lang="en-US" dirty="0"/>
              <a:t>🔥</a:t>
            </a:r>
            <a:endParaRPr lang="en-US" b="1" dirty="0"/>
          </a:p>
          <a:p>
            <a:endParaRPr lang="en-US" sz="1100" dirty="0"/>
          </a:p>
          <a:p>
            <a:r>
              <a:rPr lang="en-US" dirty="0"/>
              <a:t>Qwertyuiopásdfghjklñzxcvbnmqwertyuiopasdfghjklñzxcvbnm.</a:t>
            </a:r>
          </a:p>
        </p:txBody>
      </p:sp>
      <p:pic>
        <p:nvPicPr>
          <p:cNvPr id="9" name="Imagen 8" descr="Texto&#10;&#10;Descripción generada automáticamente">
            <a:extLst>
              <a:ext uri="{FF2B5EF4-FFF2-40B4-BE49-F238E27FC236}">
                <a16:creationId xmlns:a16="http://schemas.microsoft.com/office/drawing/2014/main" id="{7EE1DA95-2796-EA85-AA28-FE275D6E7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923" y="1783054"/>
            <a:ext cx="770153" cy="764888"/>
          </a:xfrm>
          <a:prstGeom prst="rect">
            <a:avLst/>
          </a:prstGeom>
        </p:spPr>
      </p:pic>
      <p:sp>
        <p:nvSpPr>
          <p:cNvPr id="12" name="Rectángulo: esquinas redondeadas 11">
            <a:extLst>
              <a:ext uri="{FF2B5EF4-FFF2-40B4-BE49-F238E27FC236}">
                <a16:creationId xmlns:a16="http://schemas.microsoft.com/office/drawing/2014/main" id="{15659487-EFAC-5147-759E-4BBF951F9DD5}"/>
              </a:ext>
            </a:extLst>
          </p:cNvPr>
          <p:cNvSpPr/>
          <p:nvPr/>
        </p:nvSpPr>
        <p:spPr>
          <a:xfrm>
            <a:off x="5540947" y="3069987"/>
            <a:ext cx="6077373" cy="1286933"/>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dirty="0">
              <a:ln w="0"/>
              <a:solidFill>
                <a:schemeClr val="tx1"/>
              </a:solidFill>
              <a:effectLst>
                <a:outerShdw blurRad="38100" dist="19050" dir="2700000" algn="tl" rotWithShape="0">
                  <a:schemeClr val="dk1">
                    <a:alpha val="40000"/>
                  </a:schemeClr>
                </a:outerShdw>
              </a:effectLst>
            </a:endParaRPr>
          </a:p>
        </p:txBody>
      </p:sp>
      <p:sp>
        <p:nvSpPr>
          <p:cNvPr id="13" name="CuadroTexto 12">
            <a:extLst>
              <a:ext uri="{FF2B5EF4-FFF2-40B4-BE49-F238E27FC236}">
                <a16:creationId xmlns:a16="http://schemas.microsoft.com/office/drawing/2014/main" id="{E1DC97B1-BC0A-EF67-0D1D-1FD55B19DBE2}"/>
              </a:ext>
            </a:extLst>
          </p:cNvPr>
          <p:cNvSpPr txBox="1"/>
          <p:nvPr/>
        </p:nvSpPr>
        <p:spPr>
          <a:xfrm>
            <a:off x="6679227" y="3163120"/>
            <a:ext cx="4749800" cy="1092607"/>
          </a:xfrm>
          <a:prstGeom prst="rect">
            <a:avLst/>
          </a:prstGeom>
          <a:noFill/>
        </p:spPr>
        <p:txBody>
          <a:bodyPr wrap="square" rtlCol="0">
            <a:spAutoFit/>
          </a:bodyPr>
          <a:lstStyle/>
          <a:p>
            <a:r>
              <a:rPr lang="en-US" b="1" dirty="0"/>
              <a:t>Especial Discounts  🖤</a:t>
            </a:r>
          </a:p>
          <a:p>
            <a:endParaRPr lang="en-US" sz="1100" dirty="0"/>
          </a:p>
          <a:p>
            <a:r>
              <a:rPr lang="en-US" dirty="0"/>
              <a:t>Qwertyuiopásdfghjklñzxcvbnmqwertyuiopasdfghjklñzxcvbnm.</a:t>
            </a:r>
          </a:p>
        </p:txBody>
      </p:sp>
      <p:pic>
        <p:nvPicPr>
          <p:cNvPr id="14" name="Imagen 13" descr="Texto&#10;&#10;Descripción generada automáticamente">
            <a:extLst>
              <a:ext uri="{FF2B5EF4-FFF2-40B4-BE49-F238E27FC236}">
                <a16:creationId xmlns:a16="http://schemas.microsoft.com/office/drawing/2014/main" id="{BEE68787-4FE7-A6F6-81E5-3C9F49628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003" y="3320574"/>
            <a:ext cx="770153" cy="764888"/>
          </a:xfrm>
          <a:prstGeom prst="rect">
            <a:avLst/>
          </a:prstGeom>
        </p:spPr>
      </p:pic>
      <p:sp>
        <p:nvSpPr>
          <p:cNvPr id="18" name="Rectángulo: esquinas redondeadas 17">
            <a:extLst>
              <a:ext uri="{FF2B5EF4-FFF2-40B4-BE49-F238E27FC236}">
                <a16:creationId xmlns:a16="http://schemas.microsoft.com/office/drawing/2014/main" id="{550CF69E-3CE8-7202-DE1C-4BA4136285EA}"/>
              </a:ext>
            </a:extLst>
          </p:cNvPr>
          <p:cNvSpPr/>
          <p:nvPr/>
        </p:nvSpPr>
        <p:spPr>
          <a:xfrm>
            <a:off x="5540947" y="4607507"/>
            <a:ext cx="6077373" cy="1286933"/>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dirty="0">
              <a:ln w="0"/>
              <a:solidFill>
                <a:schemeClr val="tx1"/>
              </a:solidFill>
              <a:effectLst>
                <a:outerShdw blurRad="38100" dist="19050" dir="2700000" algn="tl" rotWithShape="0">
                  <a:schemeClr val="dk1">
                    <a:alpha val="40000"/>
                  </a:schemeClr>
                </a:outerShdw>
              </a:effectLst>
            </a:endParaRPr>
          </a:p>
        </p:txBody>
      </p:sp>
      <p:sp>
        <p:nvSpPr>
          <p:cNvPr id="19" name="CuadroTexto 18">
            <a:extLst>
              <a:ext uri="{FF2B5EF4-FFF2-40B4-BE49-F238E27FC236}">
                <a16:creationId xmlns:a16="http://schemas.microsoft.com/office/drawing/2014/main" id="{AB7E83AB-F5A0-2E0A-CFEA-0DF681AD93B7}"/>
              </a:ext>
            </a:extLst>
          </p:cNvPr>
          <p:cNvSpPr txBox="1"/>
          <p:nvPr/>
        </p:nvSpPr>
        <p:spPr>
          <a:xfrm>
            <a:off x="6679227" y="4700640"/>
            <a:ext cx="4749800" cy="1092607"/>
          </a:xfrm>
          <a:prstGeom prst="rect">
            <a:avLst/>
          </a:prstGeom>
          <a:noFill/>
        </p:spPr>
        <p:txBody>
          <a:bodyPr wrap="square" rtlCol="0">
            <a:spAutoFit/>
          </a:bodyPr>
          <a:lstStyle/>
          <a:p>
            <a:r>
              <a:rPr lang="en-US" b="1" dirty="0"/>
              <a:t>-30% off on </a:t>
            </a:r>
            <a:r>
              <a:rPr lang="en-US" b="1" dirty="0" err="1"/>
              <a:t>Batery</a:t>
            </a:r>
            <a:r>
              <a:rPr lang="en-US" b="1" dirty="0"/>
              <a:t> 🔋 </a:t>
            </a:r>
          </a:p>
          <a:p>
            <a:endParaRPr lang="en-US" sz="1100" dirty="0"/>
          </a:p>
          <a:p>
            <a:r>
              <a:rPr lang="en-US" dirty="0"/>
              <a:t>Qwertyuiopásdfghjklñzxcvbnmqwertyuiopasdfghjklñzxcvbnm.</a:t>
            </a:r>
          </a:p>
        </p:txBody>
      </p:sp>
      <p:pic>
        <p:nvPicPr>
          <p:cNvPr id="20" name="Imagen 19" descr="Texto&#10;&#10;Descripción generada automáticamente">
            <a:extLst>
              <a:ext uri="{FF2B5EF4-FFF2-40B4-BE49-F238E27FC236}">
                <a16:creationId xmlns:a16="http://schemas.microsoft.com/office/drawing/2014/main" id="{E68CF443-2609-56BB-0B44-B340E4E51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003" y="4858094"/>
            <a:ext cx="770153" cy="764888"/>
          </a:xfrm>
          <a:prstGeom prst="rect">
            <a:avLst/>
          </a:prstGeom>
        </p:spPr>
      </p:pic>
    </p:spTree>
    <p:extLst>
      <p:ext uri="{BB962C8B-B14F-4D97-AF65-F5344CB8AC3E}">
        <p14:creationId xmlns:p14="http://schemas.microsoft.com/office/powerpoint/2010/main" val="4239634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19356A-1ACC-6610-2F08-A35851666F89}"/>
              </a:ext>
            </a:extLst>
          </p:cNvPr>
          <p:cNvSpPr txBox="1"/>
          <p:nvPr/>
        </p:nvSpPr>
        <p:spPr>
          <a:xfrm>
            <a:off x="939800" y="525058"/>
            <a:ext cx="10312400" cy="1367234"/>
          </a:xfrm>
          <a:prstGeom prst="rect">
            <a:avLst/>
          </a:prstGeom>
          <a:noFill/>
        </p:spPr>
        <p:txBody>
          <a:bodyPr wrap="square">
            <a:spAutoFit/>
          </a:bodyPr>
          <a:lstStyle/>
          <a:p>
            <a:pPr marL="342900" indent="-342900" algn="just">
              <a:lnSpc>
                <a:spcPct val="107000"/>
              </a:lnSpc>
              <a:spcAft>
                <a:spcPts val="800"/>
              </a:spcAft>
              <a:buAutoNum type="arabicPeriod" startAt="6"/>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information in the Admin Panel must be organized from the most recent to the oldest and must be filtered. For example, in the zip codes we must be able to see which already exist in order not to duplicate them, to be able to filter them and to be able to order them.</a:t>
            </a:r>
          </a:p>
          <a:p>
            <a:pPr algn="just">
              <a:lnSpc>
                <a:spcPct val="107000"/>
              </a:lnSpc>
              <a:spcAft>
                <a:spcPts val="800"/>
              </a:spcAft>
            </a:pPr>
            <a:r>
              <a:rPr lang="en-US" kern="100" dirty="0">
                <a:latin typeface="Calibri" panose="020F0502020204030204" pitchFamily="34" charset="0"/>
                <a:ea typeface="Calibri" panose="020F0502020204030204" pitchFamily="34" charset="0"/>
                <a:cs typeface="Times New Roman" panose="02020603050405020304" pitchFamily="18" charset="0"/>
              </a:rPr>
              <a:t>We must be able to order all the devices. </a:t>
            </a:r>
          </a:p>
        </p:txBody>
      </p:sp>
      <p:sp>
        <p:nvSpPr>
          <p:cNvPr id="4" name="CuadroTexto 3">
            <a:extLst>
              <a:ext uri="{FF2B5EF4-FFF2-40B4-BE49-F238E27FC236}">
                <a16:creationId xmlns:a16="http://schemas.microsoft.com/office/drawing/2014/main" id="{1D6BF706-CE33-19F6-D9E3-4E1DF45FD828}"/>
              </a:ext>
            </a:extLst>
          </p:cNvPr>
          <p:cNvSpPr txBox="1"/>
          <p:nvPr/>
        </p:nvSpPr>
        <p:spPr>
          <a:xfrm>
            <a:off x="4931833" y="2123440"/>
            <a:ext cx="2328333" cy="646331"/>
          </a:xfrm>
          <a:prstGeom prst="rect">
            <a:avLst/>
          </a:prstGeom>
          <a:noFill/>
        </p:spPr>
        <p:txBody>
          <a:bodyPr wrap="square" rtlCol="0">
            <a:spAutoFit/>
          </a:bodyPr>
          <a:lstStyle/>
          <a:p>
            <a:r>
              <a:rPr lang="es-MX" sz="3600" dirty="0"/>
              <a:t>PENDING</a:t>
            </a:r>
          </a:p>
        </p:txBody>
      </p:sp>
    </p:spTree>
    <p:extLst>
      <p:ext uri="{BB962C8B-B14F-4D97-AF65-F5344CB8AC3E}">
        <p14:creationId xmlns:p14="http://schemas.microsoft.com/office/powerpoint/2010/main" val="2274589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969F88-3B47-FB24-3E65-CFB8652097CD}"/>
              </a:ext>
            </a:extLst>
          </p:cNvPr>
          <p:cNvSpPr txBox="1"/>
          <p:nvPr/>
        </p:nvSpPr>
        <p:spPr>
          <a:xfrm>
            <a:off x="243839" y="447224"/>
            <a:ext cx="9562963" cy="375552"/>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8.	Update some texts of the App. This texts will help users on each screen to use the service </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2727CFC4-53C7-A69C-9D92-86B957ED3B84}"/>
              </a:ext>
            </a:extLst>
          </p:cNvPr>
          <p:cNvSpPr txBox="1"/>
          <p:nvPr/>
        </p:nvSpPr>
        <p:spPr>
          <a:xfrm>
            <a:off x="9959922" y="231704"/>
            <a:ext cx="2328333" cy="646331"/>
          </a:xfrm>
          <a:prstGeom prst="rect">
            <a:avLst/>
          </a:prstGeom>
          <a:noFill/>
        </p:spPr>
        <p:txBody>
          <a:bodyPr wrap="square" rtlCol="0">
            <a:spAutoFit/>
          </a:bodyPr>
          <a:lstStyle/>
          <a:p>
            <a:r>
              <a:rPr lang="es-MX" sz="3600" dirty="0"/>
              <a:t>English</a:t>
            </a:r>
          </a:p>
        </p:txBody>
      </p:sp>
      <p:pic>
        <p:nvPicPr>
          <p:cNvPr id="5" name="Imagen 4" descr="Interfaz de usuario gráfica, Aplicación&#10;&#10;Descripción generada automáticamente">
            <a:extLst>
              <a:ext uri="{FF2B5EF4-FFF2-40B4-BE49-F238E27FC236}">
                <a16:creationId xmlns:a16="http://schemas.microsoft.com/office/drawing/2014/main" id="{4474A969-4FAB-1A50-3E6A-8B59CF4822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0682" y="932763"/>
            <a:ext cx="2012166" cy="4357991"/>
          </a:xfrm>
          <a:prstGeom prst="rect">
            <a:avLst/>
          </a:prstGeom>
        </p:spPr>
      </p:pic>
      <p:pic>
        <p:nvPicPr>
          <p:cNvPr id="11" name="Imagen 10" descr="Interfaz de usuario gráfica, Aplicación&#10;&#10;Descripción generada automáticamente">
            <a:extLst>
              <a:ext uri="{FF2B5EF4-FFF2-40B4-BE49-F238E27FC236}">
                <a16:creationId xmlns:a16="http://schemas.microsoft.com/office/drawing/2014/main" id="{8E70F8DA-A9AF-4E8E-41FC-C41EEB56C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637" y="932764"/>
            <a:ext cx="2012166" cy="4357991"/>
          </a:xfrm>
          <a:prstGeom prst="rect">
            <a:avLst/>
          </a:prstGeom>
        </p:spPr>
      </p:pic>
      <p:pic>
        <p:nvPicPr>
          <p:cNvPr id="13" name="Imagen 12" descr="Interfaz de usuario gráfica, Aplicación&#10;&#10;Descripción generada automáticamente">
            <a:extLst>
              <a:ext uri="{FF2B5EF4-FFF2-40B4-BE49-F238E27FC236}">
                <a16:creationId xmlns:a16="http://schemas.microsoft.com/office/drawing/2014/main" id="{188EFF97-8999-6C07-6A14-7BA6C3E03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896" y="932765"/>
            <a:ext cx="2012166" cy="4357991"/>
          </a:xfrm>
          <a:prstGeom prst="rect">
            <a:avLst/>
          </a:prstGeom>
        </p:spPr>
      </p:pic>
      <p:pic>
        <p:nvPicPr>
          <p:cNvPr id="15" name="Imagen 14" descr="Diagrama&#10;&#10;Descripción generada automáticamente">
            <a:extLst>
              <a:ext uri="{FF2B5EF4-FFF2-40B4-BE49-F238E27FC236}">
                <a16:creationId xmlns:a16="http://schemas.microsoft.com/office/drawing/2014/main" id="{864CF471-B040-FC27-B6C0-C1A9BC756D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1866" y="932765"/>
            <a:ext cx="2012166" cy="4357991"/>
          </a:xfrm>
          <a:prstGeom prst="rect">
            <a:avLst/>
          </a:prstGeom>
        </p:spPr>
      </p:pic>
      <p:pic>
        <p:nvPicPr>
          <p:cNvPr id="17" name="Imagen 16" descr="Interfaz de usuario gráfica, Aplicación&#10;&#10;Descripción generada automáticamente">
            <a:extLst>
              <a:ext uri="{FF2B5EF4-FFF2-40B4-BE49-F238E27FC236}">
                <a16:creationId xmlns:a16="http://schemas.microsoft.com/office/drawing/2014/main" id="{A772B5BA-260C-0FAF-7312-E772C23798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7482" y="932765"/>
            <a:ext cx="2012166" cy="4357991"/>
          </a:xfrm>
          <a:prstGeom prst="rect">
            <a:avLst/>
          </a:prstGeom>
        </p:spPr>
      </p:pic>
      <p:pic>
        <p:nvPicPr>
          <p:cNvPr id="19" name="Imagen 18" descr="Icono&#10;&#10;Descripción generada automáticamente">
            <a:extLst>
              <a:ext uri="{FF2B5EF4-FFF2-40B4-BE49-F238E27FC236}">
                <a16:creationId xmlns:a16="http://schemas.microsoft.com/office/drawing/2014/main" id="{9907D080-2D09-D26F-1E96-35893D598A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84" y="5360623"/>
            <a:ext cx="652845" cy="652845"/>
          </a:xfrm>
          <a:prstGeom prst="rect">
            <a:avLst/>
          </a:prstGeom>
        </p:spPr>
      </p:pic>
      <p:pic>
        <p:nvPicPr>
          <p:cNvPr id="20" name="Imagen 19" descr="Icono&#10;&#10;Descripción generada automáticamente">
            <a:extLst>
              <a:ext uri="{FF2B5EF4-FFF2-40B4-BE49-F238E27FC236}">
                <a16:creationId xmlns:a16="http://schemas.microsoft.com/office/drawing/2014/main" id="{F0DE6F9E-678F-77CB-6BCA-2E2E9BC573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96146" y="5360623"/>
            <a:ext cx="652845" cy="652845"/>
          </a:xfrm>
          <a:prstGeom prst="rect">
            <a:avLst/>
          </a:prstGeom>
        </p:spPr>
      </p:pic>
      <p:pic>
        <p:nvPicPr>
          <p:cNvPr id="21" name="Imagen 20" descr="Icono&#10;&#10;Descripción generada automáticamente">
            <a:extLst>
              <a:ext uri="{FF2B5EF4-FFF2-40B4-BE49-F238E27FC236}">
                <a16:creationId xmlns:a16="http://schemas.microsoft.com/office/drawing/2014/main" id="{B2C99175-4269-B67D-3831-9D88CD4718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0758" y="5264820"/>
            <a:ext cx="652845" cy="652845"/>
          </a:xfrm>
          <a:prstGeom prst="rect">
            <a:avLst/>
          </a:prstGeom>
        </p:spPr>
      </p:pic>
      <p:sp>
        <p:nvSpPr>
          <p:cNvPr id="27" name="CuadroTexto 26">
            <a:extLst>
              <a:ext uri="{FF2B5EF4-FFF2-40B4-BE49-F238E27FC236}">
                <a16:creationId xmlns:a16="http://schemas.microsoft.com/office/drawing/2014/main" id="{EFE05883-11D6-2E1C-E049-F876FD1C779D}"/>
              </a:ext>
            </a:extLst>
          </p:cNvPr>
          <p:cNvSpPr txBox="1"/>
          <p:nvPr/>
        </p:nvSpPr>
        <p:spPr>
          <a:xfrm>
            <a:off x="521896" y="5454783"/>
            <a:ext cx="2012166" cy="1200329"/>
          </a:xfrm>
          <a:prstGeom prst="rect">
            <a:avLst/>
          </a:prstGeom>
          <a:noFill/>
        </p:spPr>
        <p:txBody>
          <a:bodyPr wrap="square" rtlCol="0">
            <a:spAutoFit/>
          </a:bodyPr>
          <a:lstStyle/>
          <a:p>
            <a:r>
              <a:rPr lang="en-US" dirty="0"/>
              <a:t>Find the model. You can confirm this by the model code (A2631).</a:t>
            </a:r>
            <a:endParaRPr lang="es-MX" dirty="0"/>
          </a:p>
        </p:txBody>
      </p:sp>
      <p:sp>
        <p:nvSpPr>
          <p:cNvPr id="29" name="CuadroTexto 28">
            <a:extLst>
              <a:ext uri="{FF2B5EF4-FFF2-40B4-BE49-F238E27FC236}">
                <a16:creationId xmlns:a16="http://schemas.microsoft.com/office/drawing/2014/main" id="{876F535A-4BFC-D7AB-4FFA-D78EDCED0FB3}"/>
              </a:ext>
            </a:extLst>
          </p:cNvPr>
          <p:cNvSpPr txBox="1"/>
          <p:nvPr/>
        </p:nvSpPr>
        <p:spPr>
          <a:xfrm>
            <a:off x="2996447" y="5432513"/>
            <a:ext cx="2333229" cy="923330"/>
          </a:xfrm>
          <a:prstGeom prst="rect">
            <a:avLst/>
          </a:prstGeom>
          <a:noFill/>
        </p:spPr>
        <p:txBody>
          <a:bodyPr wrap="square" rtlCol="0">
            <a:spAutoFit/>
          </a:bodyPr>
          <a:lstStyle/>
          <a:p>
            <a:r>
              <a:rPr lang="en-US" dirty="0"/>
              <a:t>Get the quote for your equipment. There are no additional charges.</a:t>
            </a:r>
            <a:endParaRPr lang="es-MX" dirty="0"/>
          </a:p>
        </p:txBody>
      </p:sp>
      <p:sp>
        <p:nvSpPr>
          <p:cNvPr id="30" name="CuadroTexto 29">
            <a:extLst>
              <a:ext uri="{FF2B5EF4-FFF2-40B4-BE49-F238E27FC236}">
                <a16:creationId xmlns:a16="http://schemas.microsoft.com/office/drawing/2014/main" id="{875CC90B-DF3E-5E0E-3A89-B2C6056345D0}"/>
              </a:ext>
            </a:extLst>
          </p:cNvPr>
          <p:cNvSpPr txBox="1"/>
          <p:nvPr/>
        </p:nvSpPr>
        <p:spPr>
          <a:xfrm>
            <a:off x="8100257" y="5400209"/>
            <a:ext cx="2012166" cy="923330"/>
          </a:xfrm>
          <a:prstGeom prst="rect">
            <a:avLst/>
          </a:prstGeom>
          <a:noFill/>
        </p:spPr>
        <p:txBody>
          <a:bodyPr wrap="square" rtlCol="0">
            <a:spAutoFit/>
          </a:bodyPr>
          <a:lstStyle/>
          <a:p>
            <a:r>
              <a:rPr lang="en-US" dirty="0"/>
              <a:t>Attach photos and videos for our Patches</a:t>
            </a:r>
            <a:endParaRPr lang="es-MX" dirty="0"/>
          </a:p>
        </p:txBody>
      </p:sp>
      <p:pic>
        <p:nvPicPr>
          <p:cNvPr id="31" name="Imagen 30" descr="Icono&#10;&#10;Descripción generada automáticamente">
            <a:extLst>
              <a:ext uri="{FF2B5EF4-FFF2-40B4-BE49-F238E27FC236}">
                <a16:creationId xmlns:a16="http://schemas.microsoft.com/office/drawing/2014/main" id="{91CF6095-BD13-E0E9-7487-812469691D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9142" y="5290756"/>
            <a:ext cx="652845" cy="652845"/>
          </a:xfrm>
          <a:prstGeom prst="rect">
            <a:avLst/>
          </a:prstGeom>
        </p:spPr>
      </p:pic>
      <p:sp>
        <p:nvSpPr>
          <p:cNvPr id="32" name="CuadroTexto 31">
            <a:extLst>
              <a:ext uri="{FF2B5EF4-FFF2-40B4-BE49-F238E27FC236}">
                <a16:creationId xmlns:a16="http://schemas.microsoft.com/office/drawing/2014/main" id="{7897FB72-3AFB-638B-0AAC-F703689CCB80}"/>
              </a:ext>
            </a:extLst>
          </p:cNvPr>
          <p:cNvSpPr txBox="1"/>
          <p:nvPr/>
        </p:nvSpPr>
        <p:spPr>
          <a:xfrm>
            <a:off x="5551057" y="5362646"/>
            <a:ext cx="2158206" cy="1200329"/>
          </a:xfrm>
          <a:prstGeom prst="rect">
            <a:avLst/>
          </a:prstGeom>
          <a:noFill/>
        </p:spPr>
        <p:txBody>
          <a:bodyPr wrap="square" rtlCol="0">
            <a:spAutoFit/>
          </a:bodyPr>
          <a:lstStyle/>
          <a:p>
            <a:r>
              <a:rPr lang="en-US" dirty="0"/>
              <a:t>You will improve your experience by sharing the problem in your own words.</a:t>
            </a:r>
            <a:endParaRPr lang="es-MX" dirty="0"/>
          </a:p>
        </p:txBody>
      </p:sp>
      <p:pic>
        <p:nvPicPr>
          <p:cNvPr id="33" name="Imagen 32" descr="Icono&#10;&#10;Descripción generada automáticamente">
            <a:extLst>
              <a:ext uri="{FF2B5EF4-FFF2-40B4-BE49-F238E27FC236}">
                <a16:creationId xmlns:a16="http://schemas.microsoft.com/office/drawing/2014/main" id="{7CC4AE44-863A-A9CB-EB6A-4E6EEBAF5B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54305" y="5264820"/>
            <a:ext cx="652845" cy="652845"/>
          </a:xfrm>
          <a:prstGeom prst="rect">
            <a:avLst/>
          </a:prstGeom>
        </p:spPr>
      </p:pic>
      <p:sp>
        <p:nvSpPr>
          <p:cNvPr id="34" name="CuadroTexto 33">
            <a:extLst>
              <a:ext uri="{FF2B5EF4-FFF2-40B4-BE49-F238E27FC236}">
                <a16:creationId xmlns:a16="http://schemas.microsoft.com/office/drawing/2014/main" id="{F0C08B7A-51C5-B979-8E0E-8DEA5854C24F}"/>
              </a:ext>
            </a:extLst>
          </p:cNvPr>
          <p:cNvSpPr txBox="1"/>
          <p:nvPr/>
        </p:nvSpPr>
        <p:spPr>
          <a:xfrm>
            <a:off x="10276089" y="5328855"/>
            <a:ext cx="2012166" cy="1200329"/>
          </a:xfrm>
          <a:prstGeom prst="rect">
            <a:avLst/>
          </a:prstGeom>
          <a:noFill/>
        </p:spPr>
        <p:txBody>
          <a:bodyPr wrap="square" rtlCol="0">
            <a:spAutoFit/>
          </a:bodyPr>
          <a:lstStyle/>
          <a:p>
            <a:r>
              <a:rPr lang="en-US" dirty="0"/>
              <a:t>The Express option will put you at the beginning of the scheduled services.</a:t>
            </a:r>
            <a:endParaRPr lang="es-MX" dirty="0"/>
          </a:p>
        </p:txBody>
      </p:sp>
      <p:cxnSp>
        <p:nvCxnSpPr>
          <p:cNvPr id="2" name="Conector recto 1">
            <a:extLst>
              <a:ext uri="{FF2B5EF4-FFF2-40B4-BE49-F238E27FC236}">
                <a16:creationId xmlns:a16="http://schemas.microsoft.com/office/drawing/2014/main" id="{E258F7D1-DD15-5E7B-2722-5082E59B07C2}"/>
              </a:ext>
            </a:extLst>
          </p:cNvPr>
          <p:cNvCxnSpPr>
            <a:cxnSpLocks/>
          </p:cNvCxnSpPr>
          <p:nvPr/>
        </p:nvCxnSpPr>
        <p:spPr>
          <a:xfrm>
            <a:off x="7907217" y="3718744"/>
            <a:ext cx="386080" cy="0"/>
          </a:xfrm>
          <a:prstGeom prst="line">
            <a:avLst/>
          </a:prstGeom>
          <a:ln w="57150">
            <a:solidFill>
              <a:srgbClr val="FFFF00"/>
            </a:solidFill>
          </a:ln>
        </p:spPr>
        <p:style>
          <a:lnRef idx="3">
            <a:schemeClr val="accent4"/>
          </a:lnRef>
          <a:fillRef idx="0">
            <a:schemeClr val="accent4"/>
          </a:fillRef>
          <a:effectRef idx="2">
            <a:schemeClr val="accent4"/>
          </a:effectRef>
          <a:fontRef idx="minor">
            <a:schemeClr val="tx1"/>
          </a:fontRef>
        </p:style>
      </p:cxnSp>
      <p:cxnSp>
        <p:nvCxnSpPr>
          <p:cNvPr id="7" name="Conector recto 6">
            <a:extLst>
              <a:ext uri="{FF2B5EF4-FFF2-40B4-BE49-F238E27FC236}">
                <a16:creationId xmlns:a16="http://schemas.microsoft.com/office/drawing/2014/main" id="{837DFA4A-8CB6-2C24-B3D9-6451D594D52D}"/>
              </a:ext>
            </a:extLst>
          </p:cNvPr>
          <p:cNvCxnSpPr>
            <a:cxnSpLocks/>
          </p:cNvCxnSpPr>
          <p:nvPr/>
        </p:nvCxnSpPr>
        <p:spPr>
          <a:xfrm>
            <a:off x="7907217" y="4308024"/>
            <a:ext cx="386080" cy="0"/>
          </a:xfrm>
          <a:prstGeom prst="line">
            <a:avLst/>
          </a:prstGeom>
          <a:ln w="57150">
            <a:solidFill>
              <a:srgbClr val="FFFF00"/>
            </a:solidFill>
          </a:ln>
        </p:spPr>
        <p:style>
          <a:lnRef idx="3">
            <a:schemeClr val="accent4"/>
          </a:lnRef>
          <a:fillRef idx="0">
            <a:schemeClr val="accent4"/>
          </a:fillRef>
          <a:effectRef idx="2">
            <a:schemeClr val="accent4"/>
          </a:effectRef>
          <a:fontRef idx="minor">
            <a:schemeClr val="tx1"/>
          </a:fontRef>
        </p:style>
      </p:cxnSp>
      <p:cxnSp>
        <p:nvCxnSpPr>
          <p:cNvPr id="10" name="Conector recto 9">
            <a:extLst>
              <a:ext uri="{FF2B5EF4-FFF2-40B4-BE49-F238E27FC236}">
                <a16:creationId xmlns:a16="http://schemas.microsoft.com/office/drawing/2014/main" id="{E776A58F-ED5D-5AD2-5565-332915666BFF}"/>
              </a:ext>
            </a:extLst>
          </p:cNvPr>
          <p:cNvCxnSpPr>
            <a:cxnSpLocks/>
          </p:cNvCxnSpPr>
          <p:nvPr/>
        </p:nvCxnSpPr>
        <p:spPr>
          <a:xfrm>
            <a:off x="5468940" y="4267568"/>
            <a:ext cx="567053" cy="0"/>
          </a:xfrm>
          <a:prstGeom prst="line">
            <a:avLst/>
          </a:prstGeom>
          <a:ln w="57150">
            <a:solidFill>
              <a:srgbClr val="FFFF00"/>
            </a:solidFill>
          </a:ln>
        </p:spPr>
        <p:style>
          <a:lnRef idx="3">
            <a:schemeClr val="accent4"/>
          </a:lnRef>
          <a:fillRef idx="0">
            <a:schemeClr val="accent4"/>
          </a:fillRef>
          <a:effectRef idx="2">
            <a:schemeClr val="accent4"/>
          </a:effectRef>
          <a:fontRef idx="minor">
            <a:schemeClr val="tx1"/>
          </a:fontRef>
        </p:style>
      </p:cxnSp>
      <p:cxnSp>
        <p:nvCxnSpPr>
          <p:cNvPr id="14" name="Conector recto 13">
            <a:extLst>
              <a:ext uri="{FF2B5EF4-FFF2-40B4-BE49-F238E27FC236}">
                <a16:creationId xmlns:a16="http://schemas.microsoft.com/office/drawing/2014/main" id="{7EF5A7E6-EC7B-70C8-2FC8-8FBCA1FA4B8A}"/>
              </a:ext>
            </a:extLst>
          </p:cNvPr>
          <p:cNvCxnSpPr>
            <a:cxnSpLocks/>
          </p:cNvCxnSpPr>
          <p:nvPr/>
        </p:nvCxnSpPr>
        <p:spPr>
          <a:xfrm>
            <a:off x="11706768" y="4155624"/>
            <a:ext cx="386080" cy="0"/>
          </a:xfrm>
          <a:prstGeom prst="line">
            <a:avLst/>
          </a:prstGeom>
          <a:ln w="57150">
            <a:solidFill>
              <a:srgbClr val="FFFF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8760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 Texto, Aplicación, Correo electrónico&#10;&#10;Descripción generada automáticamente">
            <a:extLst>
              <a:ext uri="{FF2B5EF4-FFF2-40B4-BE49-F238E27FC236}">
                <a16:creationId xmlns:a16="http://schemas.microsoft.com/office/drawing/2014/main" id="{0B4E184E-0DCC-91D8-1A52-A77A10DEE120}"/>
              </a:ext>
            </a:extLst>
          </p:cNvPr>
          <p:cNvPicPr>
            <a:picLocks noChangeAspect="1"/>
          </p:cNvPicPr>
          <p:nvPr/>
        </p:nvPicPr>
        <p:blipFill rotWithShape="1">
          <a:blip r:embed="rId2">
            <a:extLst>
              <a:ext uri="{28A0092B-C50C-407E-A947-70E740481C1C}">
                <a14:useLocalDpi xmlns:a14="http://schemas.microsoft.com/office/drawing/2010/main" val="0"/>
              </a:ext>
            </a:extLst>
          </a:blip>
          <a:srcRect t="19941" b="38767"/>
          <a:stretch/>
        </p:blipFill>
        <p:spPr>
          <a:xfrm>
            <a:off x="338548" y="110595"/>
            <a:ext cx="2618468" cy="2344084"/>
          </a:xfrm>
          <a:prstGeom prst="rect">
            <a:avLst/>
          </a:prstGeom>
        </p:spPr>
      </p:pic>
      <p:sp>
        <p:nvSpPr>
          <p:cNvPr id="5" name="Rectángulo 4">
            <a:extLst>
              <a:ext uri="{FF2B5EF4-FFF2-40B4-BE49-F238E27FC236}">
                <a16:creationId xmlns:a16="http://schemas.microsoft.com/office/drawing/2014/main" id="{1E1B9A8B-693B-9DB3-C706-C7ADE8D07332}"/>
              </a:ext>
            </a:extLst>
          </p:cNvPr>
          <p:cNvSpPr/>
          <p:nvPr/>
        </p:nvSpPr>
        <p:spPr>
          <a:xfrm>
            <a:off x="296672" y="2372633"/>
            <a:ext cx="2829643" cy="2062403"/>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6" name="CuadroTexto 5">
            <a:extLst>
              <a:ext uri="{FF2B5EF4-FFF2-40B4-BE49-F238E27FC236}">
                <a16:creationId xmlns:a16="http://schemas.microsoft.com/office/drawing/2014/main" id="{4106F1CD-EAA8-3FB1-918E-78C350846E69}"/>
              </a:ext>
            </a:extLst>
          </p:cNvPr>
          <p:cNvSpPr txBox="1"/>
          <p:nvPr/>
        </p:nvSpPr>
        <p:spPr>
          <a:xfrm>
            <a:off x="4669686" y="5545139"/>
            <a:ext cx="6470316" cy="369332"/>
          </a:xfrm>
          <a:prstGeom prst="rect">
            <a:avLst/>
          </a:prstGeom>
          <a:noFill/>
        </p:spPr>
        <p:txBody>
          <a:bodyPr wrap="square" rtlCol="0">
            <a:spAutoFit/>
          </a:bodyPr>
          <a:lstStyle/>
          <a:p>
            <a:pPr algn="l"/>
            <a:r>
              <a:rPr lang="en-US" b="0" i="0" dirty="0">
                <a:solidFill>
                  <a:srgbClr val="333333"/>
                </a:solidFill>
                <a:effectLst/>
                <a:latin typeface="-apple-system"/>
              </a:rPr>
              <a:t>When the customer signs, the process can proceed as normal. </a:t>
            </a:r>
          </a:p>
        </p:txBody>
      </p:sp>
      <p:cxnSp>
        <p:nvCxnSpPr>
          <p:cNvPr id="9" name="Conector recto de flecha 8">
            <a:extLst>
              <a:ext uri="{FF2B5EF4-FFF2-40B4-BE49-F238E27FC236}">
                <a16:creationId xmlns:a16="http://schemas.microsoft.com/office/drawing/2014/main" id="{17D62695-7C50-5C25-6CC9-9BEF37C381BC}"/>
              </a:ext>
            </a:extLst>
          </p:cNvPr>
          <p:cNvCxnSpPr>
            <a:cxnSpLocks/>
          </p:cNvCxnSpPr>
          <p:nvPr/>
        </p:nvCxnSpPr>
        <p:spPr>
          <a:xfrm flipH="1">
            <a:off x="3272169" y="4563507"/>
            <a:ext cx="117842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1C612A18-AAB0-092E-14E2-EF9D7A5DDBAA}"/>
              </a:ext>
            </a:extLst>
          </p:cNvPr>
          <p:cNvSpPr txBox="1"/>
          <p:nvPr/>
        </p:nvSpPr>
        <p:spPr>
          <a:xfrm>
            <a:off x="4450595" y="160394"/>
            <a:ext cx="6908498" cy="1754326"/>
          </a:xfrm>
          <a:prstGeom prst="rect">
            <a:avLst/>
          </a:prstGeom>
          <a:noFill/>
        </p:spPr>
        <p:txBody>
          <a:bodyPr wrap="square" rtlCol="0">
            <a:spAutoFit/>
          </a:bodyPr>
          <a:lstStyle/>
          <a:p>
            <a:r>
              <a:rPr lang="en-US" dirty="0"/>
              <a:t>Here will appear the difference between the initial cost vs. the cost of model adjustments, equipment and requested services by the technician. The amount may appear as an increase, cero or decrease</a:t>
            </a:r>
          </a:p>
          <a:p>
            <a:r>
              <a:rPr lang="en-US" dirty="0"/>
              <a:t>a) </a:t>
            </a:r>
            <a:r>
              <a:rPr lang="en-US" b="1" dirty="0"/>
              <a:t>+</a:t>
            </a:r>
            <a:r>
              <a:rPr lang="en-US" dirty="0"/>
              <a:t>$999,999.99</a:t>
            </a:r>
          </a:p>
          <a:p>
            <a:r>
              <a:rPr lang="en-US" dirty="0"/>
              <a:t>b) $0</a:t>
            </a:r>
          </a:p>
          <a:p>
            <a:r>
              <a:rPr lang="en-US" dirty="0"/>
              <a:t>c) </a:t>
            </a:r>
            <a:r>
              <a:rPr lang="en-US" b="1" dirty="0"/>
              <a:t>-</a:t>
            </a:r>
            <a:r>
              <a:rPr lang="en-US" dirty="0"/>
              <a:t>$999,999.00</a:t>
            </a:r>
            <a:endParaRPr lang="es-MX" dirty="0"/>
          </a:p>
        </p:txBody>
      </p:sp>
      <p:cxnSp>
        <p:nvCxnSpPr>
          <p:cNvPr id="13" name="Conector recto de flecha 12">
            <a:extLst>
              <a:ext uri="{FF2B5EF4-FFF2-40B4-BE49-F238E27FC236}">
                <a16:creationId xmlns:a16="http://schemas.microsoft.com/office/drawing/2014/main" id="{69C07B17-4428-5BD7-9532-45C22FFC736A}"/>
              </a:ext>
            </a:extLst>
          </p:cNvPr>
          <p:cNvCxnSpPr>
            <a:cxnSpLocks/>
          </p:cNvCxnSpPr>
          <p:nvPr/>
        </p:nvCxnSpPr>
        <p:spPr>
          <a:xfrm flipH="1">
            <a:off x="3272169" y="5729805"/>
            <a:ext cx="117842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4" name="Imagen 13" descr="Interfaz de usuario gráfica, Texto, Aplicación, Correo electrónico&#10;&#10;Descripción generada automáticamente">
            <a:extLst>
              <a:ext uri="{FF2B5EF4-FFF2-40B4-BE49-F238E27FC236}">
                <a16:creationId xmlns:a16="http://schemas.microsoft.com/office/drawing/2014/main" id="{2E64452B-B249-741B-0526-1806E1137219}"/>
              </a:ext>
            </a:extLst>
          </p:cNvPr>
          <p:cNvPicPr>
            <a:picLocks noChangeAspect="1"/>
          </p:cNvPicPr>
          <p:nvPr/>
        </p:nvPicPr>
        <p:blipFill rotWithShape="1">
          <a:blip r:embed="rId2">
            <a:extLst>
              <a:ext uri="{28A0092B-C50C-407E-A947-70E740481C1C}">
                <a14:useLocalDpi xmlns:a14="http://schemas.microsoft.com/office/drawing/2010/main" val="0"/>
              </a:ext>
            </a:extLst>
          </a:blip>
          <a:srcRect t="60745" b="4185"/>
          <a:stretch/>
        </p:blipFill>
        <p:spPr>
          <a:xfrm>
            <a:off x="272056" y="4557229"/>
            <a:ext cx="2880504" cy="2190175"/>
          </a:xfrm>
          <a:prstGeom prst="rect">
            <a:avLst/>
          </a:prstGeom>
        </p:spPr>
      </p:pic>
      <p:sp>
        <p:nvSpPr>
          <p:cNvPr id="16" name="CuadroTexto 15">
            <a:extLst>
              <a:ext uri="{FF2B5EF4-FFF2-40B4-BE49-F238E27FC236}">
                <a16:creationId xmlns:a16="http://schemas.microsoft.com/office/drawing/2014/main" id="{B6006CEC-3C21-4DC6-B596-3975919594BB}"/>
              </a:ext>
            </a:extLst>
          </p:cNvPr>
          <p:cNvSpPr txBox="1"/>
          <p:nvPr/>
        </p:nvSpPr>
        <p:spPr>
          <a:xfrm>
            <a:off x="592806" y="2360629"/>
            <a:ext cx="2383436" cy="307777"/>
          </a:xfrm>
          <a:prstGeom prst="rect">
            <a:avLst/>
          </a:prstGeom>
          <a:noFill/>
        </p:spPr>
        <p:txBody>
          <a:bodyPr wrap="square" rtlCol="0">
            <a:spAutoFit/>
          </a:bodyPr>
          <a:lstStyle/>
          <a:p>
            <a:r>
              <a:rPr lang="en-US" sz="1400" b="1" dirty="0"/>
              <a:t>Adjustment in service cost</a:t>
            </a:r>
            <a:endParaRPr lang="es-MX" sz="1400" b="1" dirty="0"/>
          </a:p>
        </p:txBody>
      </p:sp>
      <p:sp>
        <p:nvSpPr>
          <p:cNvPr id="17" name="Rectángulo: esquinas redondeadas 16">
            <a:extLst>
              <a:ext uri="{FF2B5EF4-FFF2-40B4-BE49-F238E27FC236}">
                <a16:creationId xmlns:a16="http://schemas.microsoft.com/office/drawing/2014/main" id="{5A0DF0C1-B40F-ADF3-4008-EF2097BA7928}"/>
              </a:ext>
            </a:extLst>
          </p:cNvPr>
          <p:cNvSpPr/>
          <p:nvPr/>
        </p:nvSpPr>
        <p:spPr>
          <a:xfrm>
            <a:off x="592806" y="2618124"/>
            <a:ext cx="2113280" cy="3077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dirty="0"/>
              <a:t>+$</a:t>
            </a:r>
            <a:r>
              <a:rPr lang="es-MX" sz="1400" dirty="0"/>
              <a:t>1,200.00</a:t>
            </a:r>
            <a:endParaRPr lang="es-MX" dirty="0"/>
          </a:p>
        </p:txBody>
      </p:sp>
      <p:sp>
        <p:nvSpPr>
          <p:cNvPr id="8" name="Rectángulo 7">
            <a:extLst>
              <a:ext uri="{FF2B5EF4-FFF2-40B4-BE49-F238E27FC236}">
                <a16:creationId xmlns:a16="http://schemas.microsoft.com/office/drawing/2014/main" id="{7DF4C804-A3F4-ACCA-FF2E-8676B6A28558}"/>
              </a:ext>
            </a:extLst>
          </p:cNvPr>
          <p:cNvSpPr/>
          <p:nvPr/>
        </p:nvSpPr>
        <p:spPr>
          <a:xfrm>
            <a:off x="272056" y="4489045"/>
            <a:ext cx="2956056" cy="428324"/>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8" name="Rectángulo 17">
            <a:extLst>
              <a:ext uri="{FF2B5EF4-FFF2-40B4-BE49-F238E27FC236}">
                <a16:creationId xmlns:a16="http://schemas.microsoft.com/office/drawing/2014/main" id="{C07F6E4C-06A6-7165-AA85-E4805527AD51}"/>
              </a:ext>
            </a:extLst>
          </p:cNvPr>
          <p:cNvSpPr/>
          <p:nvPr/>
        </p:nvSpPr>
        <p:spPr>
          <a:xfrm>
            <a:off x="1459963" y="5284592"/>
            <a:ext cx="1672236" cy="82301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cxnSp>
        <p:nvCxnSpPr>
          <p:cNvPr id="19" name="Conector recto de flecha 18">
            <a:extLst>
              <a:ext uri="{FF2B5EF4-FFF2-40B4-BE49-F238E27FC236}">
                <a16:creationId xmlns:a16="http://schemas.microsoft.com/office/drawing/2014/main" id="{1034A52A-726C-5E55-6832-5FB8AA7A66FE}"/>
              </a:ext>
            </a:extLst>
          </p:cNvPr>
          <p:cNvCxnSpPr>
            <a:cxnSpLocks/>
          </p:cNvCxnSpPr>
          <p:nvPr/>
        </p:nvCxnSpPr>
        <p:spPr>
          <a:xfrm flipH="1">
            <a:off x="2621441" y="1531058"/>
            <a:ext cx="1756469" cy="11913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CB07A171-DF8E-0B54-A2E4-D4324FCC5A6C}"/>
              </a:ext>
            </a:extLst>
          </p:cNvPr>
          <p:cNvSpPr txBox="1"/>
          <p:nvPr/>
        </p:nvSpPr>
        <p:spPr>
          <a:xfrm>
            <a:off x="471047" y="3760776"/>
            <a:ext cx="2383436" cy="307777"/>
          </a:xfrm>
          <a:prstGeom prst="rect">
            <a:avLst/>
          </a:prstGeom>
          <a:noFill/>
        </p:spPr>
        <p:txBody>
          <a:bodyPr wrap="square" rtlCol="0">
            <a:spAutoFit/>
          </a:bodyPr>
          <a:lstStyle/>
          <a:p>
            <a:pPr algn="ctr"/>
            <a:r>
              <a:rPr lang="en-US" sz="1400" b="1" dirty="0"/>
              <a:t>TOTAL SERVICE COST</a:t>
            </a:r>
            <a:endParaRPr lang="es-MX" sz="1400" b="1" dirty="0"/>
          </a:p>
        </p:txBody>
      </p:sp>
      <p:sp>
        <p:nvSpPr>
          <p:cNvPr id="22" name="Rectángulo: esquinas redondeadas 21">
            <a:extLst>
              <a:ext uri="{FF2B5EF4-FFF2-40B4-BE49-F238E27FC236}">
                <a16:creationId xmlns:a16="http://schemas.microsoft.com/office/drawing/2014/main" id="{F0F12FEC-138E-4014-C3ED-9A0CCE36A9C5}"/>
              </a:ext>
            </a:extLst>
          </p:cNvPr>
          <p:cNvSpPr/>
          <p:nvPr/>
        </p:nvSpPr>
        <p:spPr>
          <a:xfrm>
            <a:off x="606125" y="4031123"/>
            <a:ext cx="2113280" cy="30777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s-MX" dirty="0"/>
              <a:t>$4,299.00</a:t>
            </a:r>
          </a:p>
        </p:txBody>
      </p:sp>
      <p:pic>
        <p:nvPicPr>
          <p:cNvPr id="25" name="Imagen 24">
            <a:extLst>
              <a:ext uri="{FF2B5EF4-FFF2-40B4-BE49-F238E27FC236}">
                <a16:creationId xmlns:a16="http://schemas.microsoft.com/office/drawing/2014/main" id="{14BE64AD-39E8-0D07-5B12-2272755D4CCA}"/>
              </a:ext>
            </a:extLst>
          </p:cNvPr>
          <p:cNvPicPr>
            <a:picLocks noChangeAspect="1"/>
          </p:cNvPicPr>
          <p:nvPr/>
        </p:nvPicPr>
        <p:blipFill rotWithShape="1">
          <a:blip r:embed="rId3"/>
          <a:srcRect r="49860"/>
          <a:stretch/>
        </p:blipFill>
        <p:spPr>
          <a:xfrm>
            <a:off x="9927413" y="2942818"/>
            <a:ext cx="1962156" cy="2263206"/>
          </a:xfrm>
          <a:prstGeom prst="rect">
            <a:avLst/>
          </a:prstGeom>
        </p:spPr>
      </p:pic>
      <p:sp>
        <p:nvSpPr>
          <p:cNvPr id="26" name="CuadroTexto 25">
            <a:extLst>
              <a:ext uri="{FF2B5EF4-FFF2-40B4-BE49-F238E27FC236}">
                <a16:creationId xmlns:a16="http://schemas.microsoft.com/office/drawing/2014/main" id="{1F06C51C-1FB8-0A28-FACE-79CA78EB72CF}"/>
              </a:ext>
            </a:extLst>
          </p:cNvPr>
          <p:cNvSpPr txBox="1"/>
          <p:nvPr/>
        </p:nvSpPr>
        <p:spPr>
          <a:xfrm>
            <a:off x="4576279" y="3614411"/>
            <a:ext cx="5011730" cy="1754326"/>
          </a:xfrm>
          <a:prstGeom prst="rect">
            <a:avLst/>
          </a:prstGeom>
          <a:noFill/>
        </p:spPr>
        <p:txBody>
          <a:bodyPr wrap="square" rtlCol="0">
            <a:spAutoFit/>
          </a:bodyPr>
          <a:lstStyle/>
          <a:p>
            <a:r>
              <a:rPr lang="en-US" dirty="0"/>
              <a:t>The customer must accept the adjustments made by the Patch by signing at the end. In case of disagreement, the technician will select that the service is not viable and will be terminated, with the process of refunding the first payment, minus the termination fee. </a:t>
            </a:r>
            <a:endParaRPr lang="es-MX" dirty="0"/>
          </a:p>
        </p:txBody>
      </p:sp>
      <p:sp>
        <p:nvSpPr>
          <p:cNvPr id="27" name="Rectángulo 26">
            <a:extLst>
              <a:ext uri="{FF2B5EF4-FFF2-40B4-BE49-F238E27FC236}">
                <a16:creationId xmlns:a16="http://schemas.microsoft.com/office/drawing/2014/main" id="{94C2EF02-164F-E82E-5820-EAA45228A4B4}"/>
              </a:ext>
            </a:extLst>
          </p:cNvPr>
          <p:cNvSpPr/>
          <p:nvPr/>
        </p:nvSpPr>
        <p:spPr>
          <a:xfrm>
            <a:off x="9996727" y="4313911"/>
            <a:ext cx="1510698" cy="790514"/>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cxnSp>
        <p:nvCxnSpPr>
          <p:cNvPr id="28" name="Conector recto de flecha 27">
            <a:extLst>
              <a:ext uri="{FF2B5EF4-FFF2-40B4-BE49-F238E27FC236}">
                <a16:creationId xmlns:a16="http://schemas.microsoft.com/office/drawing/2014/main" id="{A44A9548-4993-2A71-A6A0-1EDD4BB37528}"/>
              </a:ext>
            </a:extLst>
          </p:cNvPr>
          <p:cNvCxnSpPr>
            <a:cxnSpLocks/>
          </p:cNvCxnSpPr>
          <p:nvPr/>
        </p:nvCxnSpPr>
        <p:spPr>
          <a:xfrm flipV="1">
            <a:off x="6711413" y="5007502"/>
            <a:ext cx="3043022" cy="1659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1E76B244-4E08-D0D8-3366-50C73B147D0A}"/>
              </a:ext>
            </a:extLst>
          </p:cNvPr>
          <p:cNvSpPr txBox="1"/>
          <p:nvPr/>
        </p:nvSpPr>
        <p:spPr>
          <a:xfrm>
            <a:off x="471047" y="3107918"/>
            <a:ext cx="2383436" cy="307777"/>
          </a:xfrm>
          <a:prstGeom prst="rect">
            <a:avLst/>
          </a:prstGeom>
          <a:noFill/>
        </p:spPr>
        <p:txBody>
          <a:bodyPr wrap="square" rtlCol="0">
            <a:spAutoFit/>
          </a:bodyPr>
          <a:lstStyle/>
          <a:p>
            <a:r>
              <a:rPr lang="en-US" sz="1400" b="1" dirty="0"/>
              <a:t>Additional Cost: </a:t>
            </a:r>
            <a:r>
              <a:rPr lang="en-US" sz="1400" dirty="0"/>
              <a:t>$99.00</a:t>
            </a:r>
            <a:endParaRPr lang="es-MX" sz="1400" dirty="0"/>
          </a:p>
        </p:txBody>
      </p:sp>
      <p:sp>
        <p:nvSpPr>
          <p:cNvPr id="33" name="CuadroTexto 32">
            <a:extLst>
              <a:ext uri="{FF2B5EF4-FFF2-40B4-BE49-F238E27FC236}">
                <a16:creationId xmlns:a16="http://schemas.microsoft.com/office/drawing/2014/main" id="{2C8EB420-5710-240C-DC18-9A3C34857B95}"/>
              </a:ext>
            </a:extLst>
          </p:cNvPr>
          <p:cNvSpPr txBox="1"/>
          <p:nvPr/>
        </p:nvSpPr>
        <p:spPr>
          <a:xfrm>
            <a:off x="471047" y="3387672"/>
            <a:ext cx="2383436" cy="307777"/>
          </a:xfrm>
          <a:prstGeom prst="rect">
            <a:avLst/>
          </a:prstGeom>
          <a:noFill/>
        </p:spPr>
        <p:txBody>
          <a:bodyPr wrap="square" rtlCol="0">
            <a:spAutoFit/>
          </a:bodyPr>
          <a:lstStyle/>
          <a:p>
            <a:r>
              <a:rPr lang="en-US" sz="1400" b="1" dirty="0"/>
              <a:t>Concept: </a:t>
            </a:r>
            <a:r>
              <a:rPr lang="en-US" sz="1400" dirty="0"/>
              <a:t>Spare Parts delivery</a:t>
            </a:r>
            <a:endParaRPr lang="es-MX" sz="1400" dirty="0"/>
          </a:p>
        </p:txBody>
      </p:sp>
      <p:sp>
        <p:nvSpPr>
          <p:cNvPr id="35" name="CuadroTexto 34">
            <a:extLst>
              <a:ext uri="{FF2B5EF4-FFF2-40B4-BE49-F238E27FC236}">
                <a16:creationId xmlns:a16="http://schemas.microsoft.com/office/drawing/2014/main" id="{3DD141A1-C128-A1F0-EDC0-82EE40D9FE05}"/>
              </a:ext>
            </a:extLst>
          </p:cNvPr>
          <p:cNvSpPr txBox="1"/>
          <p:nvPr/>
        </p:nvSpPr>
        <p:spPr>
          <a:xfrm>
            <a:off x="4576279" y="2074967"/>
            <a:ext cx="6683554" cy="1200329"/>
          </a:xfrm>
          <a:prstGeom prst="rect">
            <a:avLst/>
          </a:prstGeom>
          <a:noFill/>
        </p:spPr>
        <p:txBody>
          <a:bodyPr wrap="square" rtlCol="0">
            <a:spAutoFit/>
          </a:bodyPr>
          <a:lstStyle/>
          <a:p>
            <a:r>
              <a:rPr lang="en-US" dirty="0"/>
              <a:t>Here the technician can include any additional costs to be included for the above changes and adjustments. Always indicating the amount and the </a:t>
            </a:r>
            <a:r>
              <a:rPr lang="en-US" dirty="0" err="1"/>
              <a:t>concept.This</a:t>
            </a:r>
            <a:r>
              <a:rPr lang="en-US" dirty="0"/>
              <a:t> can be monitored from the admin panel.</a:t>
            </a:r>
            <a:endParaRPr lang="es-MX" dirty="0"/>
          </a:p>
        </p:txBody>
      </p:sp>
      <p:cxnSp>
        <p:nvCxnSpPr>
          <p:cNvPr id="36" name="Conector recto de flecha 35">
            <a:extLst>
              <a:ext uri="{FF2B5EF4-FFF2-40B4-BE49-F238E27FC236}">
                <a16:creationId xmlns:a16="http://schemas.microsoft.com/office/drawing/2014/main" id="{F72DCAA6-D322-1571-10D1-94066EBCEAC5}"/>
              </a:ext>
            </a:extLst>
          </p:cNvPr>
          <p:cNvCxnSpPr>
            <a:cxnSpLocks/>
            <a:stCxn id="35" idx="1"/>
          </p:cNvCxnSpPr>
          <p:nvPr/>
        </p:nvCxnSpPr>
        <p:spPr>
          <a:xfrm flipH="1">
            <a:off x="2323013" y="2675132"/>
            <a:ext cx="2253266" cy="5305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CE207841-855F-8F11-EF50-ECE82518A447}"/>
              </a:ext>
            </a:extLst>
          </p:cNvPr>
          <p:cNvCxnSpPr>
            <a:cxnSpLocks/>
            <a:stCxn id="35" idx="1"/>
          </p:cNvCxnSpPr>
          <p:nvPr/>
        </p:nvCxnSpPr>
        <p:spPr>
          <a:xfrm flipH="1">
            <a:off x="2706086" y="2675132"/>
            <a:ext cx="1870193" cy="7762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721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969F88-3B47-FB24-3E65-CFB8652097CD}"/>
              </a:ext>
            </a:extLst>
          </p:cNvPr>
          <p:cNvSpPr txBox="1"/>
          <p:nvPr/>
        </p:nvSpPr>
        <p:spPr>
          <a:xfrm>
            <a:off x="243839" y="447224"/>
            <a:ext cx="9562963" cy="375552"/>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8.	Update some texts of the App. This texts will help users on each screen to use the service </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2727CFC4-53C7-A69C-9D92-86B957ED3B84}"/>
              </a:ext>
            </a:extLst>
          </p:cNvPr>
          <p:cNvSpPr txBox="1"/>
          <p:nvPr/>
        </p:nvSpPr>
        <p:spPr>
          <a:xfrm>
            <a:off x="9959922" y="231704"/>
            <a:ext cx="2328333" cy="646331"/>
          </a:xfrm>
          <a:prstGeom prst="rect">
            <a:avLst/>
          </a:prstGeom>
          <a:noFill/>
        </p:spPr>
        <p:txBody>
          <a:bodyPr wrap="square" rtlCol="0">
            <a:spAutoFit/>
          </a:bodyPr>
          <a:lstStyle/>
          <a:p>
            <a:r>
              <a:rPr lang="es-MX" sz="3600" dirty="0"/>
              <a:t>SPANISH</a:t>
            </a:r>
          </a:p>
        </p:txBody>
      </p:sp>
      <p:pic>
        <p:nvPicPr>
          <p:cNvPr id="5" name="Imagen 4" descr="Interfaz de usuario gráfica, Aplicación&#10;&#10;Descripción generada automáticamente">
            <a:extLst>
              <a:ext uri="{FF2B5EF4-FFF2-40B4-BE49-F238E27FC236}">
                <a16:creationId xmlns:a16="http://schemas.microsoft.com/office/drawing/2014/main" id="{4474A969-4FAB-1A50-3E6A-8B59CF4822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0682" y="932763"/>
            <a:ext cx="2012166" cy="4357991"/>
          </a:xfrm>
          <a:prstGeom prst="rect">
            <a:avLst/>
          </a:prstGeom>
        </p:spPr>
      </p:pic>
      <p:pic>
        <p:nvPicPr>
          <p:cNvPr id="11" name="Imagen 10" descr="Interfaz de usuario gráfica, Aplicación&#10;&#10;Descripción generada automáticamente">
            <a:extLst>
              <a:ext uri="{FF2B5EF4-FFF2-40B4-BE49-F238E27FC236}">
                <a16:creationId xmlns:a16="http://schemas.microsoft.com/office/drawing/2014/main" id="{8E70F8DA-A9AF-4E8E-41FC-C41EEB56C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637" y="932764"/>
            <a:ext cx="2012166" cy="4357991"/>
          </a:xfrm>
          <a:prstGeom prst="rect">
            <a:avLst/>
          </a:prstGeom>
        </p:spPr>
      </p:pic>
      <p:pic>
        <p:nvPicPr>
          <p:cNvPr id="13" name="Imagen 12" descr="Interfaz de usuario gráfica, Aplicación&#10;&#10;Descripción generada automáticamente">
            <a:extLst>
              <a:ext uri="{FF2B5EF4-FFF2-40B4-BE49-F238E27FC236}">
                <a16:creationId xmlns:a16="http://schemas.microsoft.com/office/drawing/2014/main" id="{188EFF97-8999-6C07-6A14-7BA6C3E03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896" y="932765"/>
            <a:ext cx="2012166" cy="4357991"/>
          </a:xfrm>
          <a:prstGeom prst="rect">
            <a:avLst/>
          </a:prstGeom>
        </p:spPr>
      </p:pic>
      <p:pic>
        <p:nvPicPr>
          <p:cNvPr id="15" name="Imagen 14" descr="Diagrama&#10;&#10;Descripción generada automáticamente">
            <a:extLst>
              <a:ext uri="{FF2B5EF4-FFF2-40B4-BE49-F238E27FC236}">
                <a16:creationId xmlns:a16="http://schemas.microsoft.com/office/drawing/2014/main" id="{864CF471-B040-FC27-B6C0-C1A9BC756D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1866" y="932765"/>
            <a:ext cx="2012166" cy="4357991"/>
          </a:xfrm>
          <a:prstGeom prst="rect">
            <a:avLst/>
          </a:prstGeom>
        </p:spPr>
      </p:pic>
      <p:pic>
        <p:nvPicPr>
          <p:cNvPr id="17" name="Imagen 16" descr="Interfaz de usuario gráfica, Aplicación&#10;&#10;Descripción generada automáticamente">
            <a:extLst>
              <a:ext uri="{FF2B5EF4-FFF2-40B4-BE49-F238E27FC236}">
                <a16:creationId xmlns:a16="http://schemas.microsoft.com/office/drawing/2014/main" id="{A772B5BA-260C-0FAF-7312-E772C23798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7482" y="932765"/>
            <a:ext cx="2012166" cy="4357991"/>
          </a:xfrm>
          <a:prstGeom prst="rect">
            <a:avLst/>
          </a:prstGeom>
        </p:spPr>
      </p:pic>
      <p:pic>
        <p:nvPicPr>
          <p:cNvPr id="19" name="Imagen 18" descr="Icono&#10;&#10;Descripción generada automáticamente">
            <a:extLst>
              <a:ext uri="{FF2B5EF4-FFF2-40B4-BE49-F238E27FC236}">
                <a16:creationId xmlns:a16="http://schemas.microsoft.com/office/drawing/2014/main" id="{9907D080-2D09-D26F-1E96-35893D598A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06" y="5328855"/>
            <a:ext cx="652845" cy="652845"/>
          </a:xfrm>
          <a:prstGeom prst="rect">
            <a:avLst/>
          </a:prstGeom>
        </p:spPr>
      </p:pic>
      <p:pic>
        <p:nvPicPr>
          <p:cNvPr id="20" name="Imagen 19" descr="Icono&#10;&#10;Descripción generada automáticamente">
            <a:extLst>
              <a:ext uri="{FF2B5EF4-FFF2-40B4-BE49-F238E27FC236}">
                <a16:creationId xmlns:a16="http://schemas.microsoft.com/office/drawing/2014/main" id="{F0DE6F9E-678F-77CB-6BCA-2E2E9BC573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96146" y="5360623"/>
            <a:ext cx="652845" cy="652845"/>
          </a:xfrm>
          <a:prstGeom prst="rect">
            <a:avLst/>
          </a:prstGeom>
        </p:spPr>
      </p:pic>
      <p:pic>
        <p:nvPicPr>
          <p:cNvPr id="21" name="Imagen 20" descr="Icono&#10;&#10;Descripción generada automáticamente">
            <a:extLst>
              <a:ext uri="{FF2B5EF4-FFF2-40B4-BE49-F238E27FC236}">
                <a16:creationId xmlns:a16="http://schemas.microsoft.com/office/drawing/2014/main" id="{B2C99175-4269-B67D-3831-9D88CD4718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0758" y="5264820"/>
            <a:ext cx="652845" cy="652845"/>
          </a:xfrm>
          <a:prstGeom prst="rect">
            <a:avLst/>
          </a:prstGeom>
        </p:spPr>
      </p:pic>
      <p:sp>
        <p:nvSpPr>
          <p:cNvPr id="27" name="CuadroTexto 26">
            <a:extLst>
              <a:ext uri="{FF2B5EF4-FFF2-40B4-BE49-F238E27FC236}">
                <a16:creationId xmlns:a16="http://schemas.microsoft.com/office/drawing/2014/main" id="{EFE05883-11D6-2E1C-E049-F876FD1C779D}"/>
              </a:ext>
            </a:extLst>
          </p:cNvPr>
          <p:cNvSpPr txBox="1"/>
          <p:nvPr/>
        </p:nvSpPr>
        <p:spPr>
          <a:xfrm>
            <a:off x="521896" y="5454783"/>
            <a:ext cx="2012166" cy="1477328"/>
          </a:xfrm>
          <a:prstGeom prst="rect">
            <a:avLst/>
          </a:prstGeom>
          <a:noFill/>
        </p:spPr>
        <p:txBody>
          <a:bodyPr wrap="square" rtlCol="0">
            <a:spAutoFit/>
          </a:bodyPr>
          <a:lstStyle/>
          <a:p>
            <a:r>
              <a:rPr lang="es-MX" dirty="0"/>
              <a:t>Encuentra el modelo. Puedes confirmarlo por el código del mismo. </a:t>
            </a:r>
            <a:r>
              <a:rPr lang="es-MX"/>
              <a:t>(A2631)</a:t>
            </a:r>
            <a:endParaRPr lang="es-MX" dirty="0"/>
          </a:p>
        </p:txBody>
      </p:sp>
      <p:sp>
        <p:nvSpPr>
          <p:cNvPr id="29" name="CuadroTexto 28">
            <a:extLst>
              <a:ext uri="{FF2B5EF4-FFF2-40B4-BE49-F238E27FC236}">
                <a16:creationId xmlns:a16="http://schemas.microsoft.com/office/drawing/2014/main" id="{876F535A-4BFC-D7AB-4FFA-D78EDCED0FB3}"/>
              </a:ext>
            </a:extLst>
          </p:cNvPr>
          <p:cNvSpPr txBox="1"/>
          <p:nvPr/>
        </p:nvSpPr>
        <p:spPr>
          <a:xfrm>
            <a:off x="2996447" y="5432513"/>
            <a:ext cx="2333229" cy="923330"/>
          </a:xfrm>
          <a:prstGeom prst="rect">
            <a:avLst/>
          </a:prstGeom>
          <a:noFill/>
        </p:spPr>
        <p:txBody>
          <a:bodyPr wrap="square" rtlCol="0">
            <a:spAutoFit/>
          </a:bodyPr>
          <a:lstStyle/>
          <a:p>
            <a:r>
              <a:rPr lang="es-ES" dirty="0"/>
              <a:t>Obtén el presupuesto para tu equipo. No hay cobros adicionales.</a:t>
            </a:r>
            <a:endParaRPr lang="es-MX" dirty="0"/>
          </a:p>
        </p:txBody>
      </p:sp>
      <p:sp>
        <p:nvSpPr>
          <p:cNvPr id="30" name="CuadroTexto 29">
            <a:extLst>
              <a:ext uri="{FF2B5EF4-FFF2-40B4-BE49-F238E27FC236}">
                <a16:creationId xmlns:a16="http://schemas.microsoft.com/office/drawing/2014/main" id="{875CC90B-DF3E-5E0E-3A89-B2C6056345D0}"/>
              </a:ext>
            </a:extLst>
          </p:cNvPr>
          <p:cNvSpPr txBox="1"/>
          <p:nvPr/>
        </p:nvSpPr>
        <p:spPr>
          <a:xfrm>
            <a:off x="8100257" y="5400209"/>
            <a:ext cx="2012166" cy="923330"/>
          </a:xfrm>
          <a:prstGeom prst="rect">
            <a:avLst/>
          </a:prstGeom>
          <a:noFill/>
        </p:spPr>
        <p:txBody>
          <a:bodyPr wrap="square" rtlCol="0">
            <a:spAutoFit/>
          </a:bodyPr>
          <a:lstStyle/>
          <a:p>
            <a:r>
              <a:rPr lang="es-MX" dirty="0"/>
              <a:t>Adjunta fotos y videos para nuestros </a:t>
            </a:r>
            <a:r>
              <a:rPr lang="es-MX" dirty="0" err="1"/>
              <a:t>Patches</a:t>
            </a:r>
            <a:r>
              <a:rPr lang="es-MX" dirty="0"/>
              <a:t> </a:t>
            </a:r>
          </a:p>
        </p:txBody>
      </p:sp>
      <p:pic>
        <p:nvPicPr>
          <p:cNvPr id="31" name="Imagen 30" descr="Icono&#10;&#10;Descripción generada automáticamente">
            <a:extLst>
              <a:ext uri="{FF2B5EF4-FFF2-40B4-BE49-F238E27FC236}">
                <a16:creationId xmlns:a16="http://schemas.microsoft.com/office/drawing/2014/main" id="{91CF6095-BD13-E0E9-7487-812469691D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9142" y="5290756"/>
            <a:ext cx="652845" cy="652845"/>
          </a:xfrm>
          <a:prstGeom prst="rect">
            <a:avLst/>
          </a:prstGeom>
        </p:spPr>
      </p:pic>
      <p:sp>
        <p:nvSpPr>
          <p:cNvPr id="32" name="CuadroTexto 31">
            <a:extLst>
              <a:ext uri="{FF2B5EF4-FFF2-40B4-BE49-F238E27FC236}">
                <a16:creationId xmlns:a16="http://schemas.microsoft.com/office/drawing/2014/main" id="{7897FB72-3AFB-638B-0AAC-F703689CCB80}"/>
              </a:ext>
            </a:extLst>
          </p:cNvPr>
          <p:cNvSpPr txBox="1"/>
          <p:nvPr/>
        </p:nvSpPr>
        <p:spPr>
          <a:xfrm>
            <a:off x="5551057" y="5362646"/>
            <a:ext cx="2158206" cy="1477328"/>
          </a:xfrm>
          <a:prstGeom prst="rect">
            <a:avLst/>
          </a:prstGeom>
          <a:noFill/>
        </p:spPr>
        <p:txBody>
          <a:bodyPr wrap="square" rtlCol="0">
            <a:spAutoFit/>
          </a:bodyPr>
          <a:lstStyle/>
          <a:p>
            <a:r>
              <a:rPr lang="es-ES" dirty="0"/>
              <a:t>Mejorarás tu experiencia al compartirnos en tus palabras el problema.</a:t>
            </a:r>
            <a:endParaRPr lang="es-MX" dirty="0"/>
          </a:p>
        </p:txBody>
      </p:sp>
      <p:pic>
        <p:nvPicPr>
          <p:cNvPr id="33" name="Imagen 32" descr="Icono&#10;&#10;Descripción generada automáticamente">
            <a:extLst>
              <a:ext uri="{FF2B5EF4-FFF2-40B4-BE49-F238E27FC236}">
                <a16:creationId xmlns:a16="http://schemas.microsoft.com/office/drawing/2014/main" id="{7CC4AE44-863A-A9CB-EB6A-4E6EEBAF5B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54305" y="5264820"/>
            <a:ext cx="652845" cy="652845"/>
          </a:xfrm>
          <a:prstGeom prst="rect">
            <a:avLst/>
          </a:prstGeom>
        </p:spPr>
      </p:pic>
      <p:sp>
        <p:nvSpPr>
          <p:cNvPr id="34" name="CuadroTexto 33">
            <a:extLst>
              <a:ext uri="{FF2B5EF4-FFF2-40B4-BE49-F238E27FC236}">
                <a16:creationId xmlns:a16="http://schemas.microsoft.com/office/drawing/2014/main" id="{F0C08B7A-51C5-B979-8E0E-8DEA5854C24F}"/>
              </a:ext>
            </a:extLst>
          </p:cNvPr>
          <p:cNvSpPr txBox="1"/>
          <p:nvPr/>
        </p:nvSpPr>
        <p:spPr>
          <a:xfrm>
            <a:off x="10276089" y="5328855"/>
            <a:ext cx="2012166" cy="1477328"/>
          </a:xfrm>
          <a:prstGeom prst="rect">
            <a:avLst/>
          </a:prstGeom>
          <a:noFill/>
        </p:spPr>
        <p:txBody>
          <a:bodyPr wrap="square" rtlCol="0">
            <a:spAutoFit/>
          </a:bodyPr>
          <a:lstStyle/>
          <a:p>
            <a:r>
              <a:rPr lang="es-MX" dirty="0"/>
              <a:t>La opción Express te pondrá al principio de los servicios agendados.</a:t>
            </a:r>
          </a:p>
        </p:txBody>
      </p:sp>
      <p:cxnSp>
        <p:nvCxnSpPr>
          <p:cNvPr id="2" name="Conector recto 1">
            <a:extLst>
              <a:ext uri="{FF2B5EF4-FFF2-40B4-BE49-F238E27FC236}">
                <a16:creationId xmlns:a16="http://schemas.microsoft.com/office/drawing/2014/main" id="{E258F7D1-DD15-5E7B-2722-5082E59B07C2}"/>
              </a:ext>
            </a:extLst>
          </p:cNvPr>
          <p:cNvCxnSpPr>
            <a:cxnSpLocks/>
          </p:cNvCxnSpPr>
          <p:nvPr/>
        </p:nvCxnSpPr>
        <p:spPr>
          <a:xfrm>
            <a:off x="7907217" y="3718744"/>
            <a:ext cx="386080" cy="0"/>
          </a:xfrm>
          <a:prstGeom prst="line">
            <a:avLst/>
          </a:prstGeom>
          <a:ln w="57150">
            <a:solidFill>
              <a:srgbClr val="FFFF00"/>
            </a:solidFill>
          </a:ln>
        </p:spPr>
        <p:style>
          <a:lnRef idx="3">
            <a:schemeClr val="accent4"/>
          </a:lnRef>
          <a:fillRef idx="0">
            <a:schemeClr val="accent4"/>
          </a:fillRef>
          <a:effectRef idx="2">
            <a:schemeClr val="accent4"/>
          </a:effectRef>
          <a:fontRef idx="minor">
            <a:schemeClr val="tx1"/>
          </a:fontRef>
        </p:style>
      </p:cxnSp>
      <p:cxnSp>
        <p:nvCxnSpPr>
          <p:cNvPr id="7" name="Conector recto 6">
            <a:extLst>
              <a:ext uri="{FF2B5EF4-FFF2-40B4-BE49-F238E27FC236}">
                <a16:creationId xmlns:a16="http://schemas.microsoft.com/office/drawing/2014/main" id="{837DFA4A-8CB6-2C24-B3D9-6451D594D52D}"/>
              </a:ext>
            </a:extLst>
          </p:cNvPr>
          <p:cNvCxnSpPr>
            <a:cxnSpLocks/>
          </p:cNvCxnSpPr>
          <p:nvPr/>
        </p:nvCxnSpPr>
        <p:spPr>
          <a:xfrm>
            <a:off x="7907217" y="4308024"/>
            <a:ext cx="386080" cy="0"/>
          </a:xfrm>
          <a:prstGeom prst="line">
            <a:avLst/>
          </a:prstGeom>
          <a:ln w="57150">
            <a:solidFill>
              <a:srgbClr val="FFFF00"/>
            </a:solidFill>
          </a:ln>
        </p:spPr>
        <p:style>
          <a:lnRef idx="3">
            <a:schemeClr val="accent4"/>
          </a:lnRef>
          <a:fillRef idx="0">
            <a:schemeClr val="accent4"/>
          </a:fillRef>
          <a:effectRef idx="2">
            <a:schemeClr val="accent4"/>
          </a:effectRef>
          <a:fontRef idx="minor">
            <a:schemeClr val="tx1"/>
          </a:fontRef>
        </p:style>
      </p:cxnSp>
      <p:cxnSp>
        <p:nvCxnSpPr>
          <p:cNvPr id="10" name="Conector recto 9">
            <a:extLst>
              <a:ext uri="{FF2B5EF4-FFF2-40B4-BE49-F238E27FC236}">
                <a16:creationId xmlns:a16="http://schemas.microsoft.com/office/drawing/2014/main" id="{E776A58F-ED5D-5AD2-5565-332915666BFF}"/>
              </a:ext>
            </a:extLst>
          </p:cNvPr>
          <p:cNvCxnSpPr>
            <a:cxnSpLocks/>
          </p:cNvCxnSpPr>
          <p:nvPr/>
        </p:nvCxnSpPr>
        <p:spPr>
          <a:xfrm>
            <a:off x="5468940" y="4267568"/>
            <a:ext cx="567053" cy="0"/>
          </a:xfrm>
          <a:prstGeom prst="line">
            <a:avLst/>
          </a:prstGeom>
          <a:ln w="57150">
            <a:solidFill>
              <a:srgbClr val="FFFF00"/>
            </a:solidFill>
          </a:ln>
        </p:spPr>
        <p:style>
          <a:lnRef idx="3">
            <a:schemeClr val="accent4"/>
          </a:lnRef>
          <a:fillRef idx="0">
            <a:schemeClr val="accent4"/>
          </a:fillRef>
          <a:effectRef idx="2">
            <a:schemeClr val="accent4"/>
          </a:effectRef>
          <a:fontRef idx="minor">
            <a:schemeClr val="tx1"/>
          </a:fontRef>
        </p:style>
      </p:cxnSp>
      <p:cxnSp>
        <p:nvCxnSpPr>
          <p:cNvPr id="14" name="Conector recto 13">
            <a:extLst>
              <a:ext uri="{FF2B5EF4-FFF2-40B4-BE49-F238E27FC236}">
                <a16:creationId xmlns:a16="http://schemas.microsoft.com/office/drawing/2014/main" id="{7EF5A7E6-EC7B-70C8-2FC8-8FBCA1FA4B8A}"/>
              </a:ext>
            </a:extLst>
          </p:cNvPr>
          <p:cNvCxnSpPr>
            <a:cxnSpLocks/>
          </p:cNvCxnSpPr>
          <p:nvPr/>
        </p:nvCxnSpPr>
        <p:spPr>
          <a:xfrm>
            <a:off x="11706768" y="4155624"/>
            <a:ext cx="386080" cy="0"/>
          </a:xfrm>
          <a:prstGeom prst="line">
            <a:avLst/>
          </a:prstGeom>
          <a:ln w="57150">
            <a:solidFill>
              <a:srgbClr val="FFFF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559464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969F88-3B47-FB24-3E65-CFB8652097CD}"/>
              </a:ext>
            </a:extLst>
          </p:cNvPr>
          <p:cNvSpPr txBox="1"/>
          <p:nvPr/>
        </p:nvSpPr>
        <p:spPr>
          <a:xfrm>
            <a:off x="3048000" y="447224"/>
            <a:ext cx="6096000" cy="375552"/>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8.	Update some texts of the App.</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descr="Mapa&#10;&#10;Descripción generada automáticamente">
            <a:extLst>
              <a:ext uri="{FF2B5EF4-FFF2-40B4-BE49-F238E27FC236}">
                <a16:creationId xmlns:a16="http://schemas.microsoft.com/office/drawing/2014/main" id="{3FC107CF-7CA3-34C2-7541-834DDB9B6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73" y="1008704"/>
            <a:ext cx="2012166" cy="4357991"/>
          </a:xfrm>
          <a:prstGeom prst="rect">
            <a:avLst/>
          </a:prstGeom>
        </p:spPr>
      </p:pic>
      <p:pic>
        <p:nvPicPr>
          <p:cNvPr id="9" name="Imagen 8" descr="Mapa&#10;&#10;Descripción generada automáticamente">
            <a:extLst>
              <a:ext uri="{FF2B5EF4-FFF2-40B4-BE49-F238E27FC236}">
                <a16:creationId xmlns:a16="http://schemas.microsoft.com/office/drawing/2014/main" id="{F21804F1-15B4-EAB4-93A9-8B393025B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4917" y="1008704"/>
            <a:ext cx="2012166" cy="4357991"/>
          </a:xfrm>
          <a:prstGeom prst="rect">
            <a:avLst/>
          </a:prstGeom>
        </p:spPr>
      </p:pic>
      <p:pic>
        <p:nvPicPr>
          <p:cNvPr id="2" name="Imagen 1" descr="Interfaz de usuario gráfica, Texto, Aplicación, Chat o mensaje de texto&#10;&#10;Descripción generada automáticamente">
            <a:extLst>
              <a:ext uri="{FF2B5EF4-FFF2-40B4-BE49-F238E27FC236}">
                <a16:creationId xmlns:a16="http://schemas.microsoft.com/office/drawing/2014/main" id="{794A780B-7586-201A-BDA8-B31DF3FB6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8800" y="1069974"/>
            <a:ext cx="1955586" cy="4235450"/>
          </a:xfrm>
          <a:prstGeom prst="rect">
            <a:avLst/>
          </a:prstGeom>
        </p:spPr>
      </p:pic>
      <p:pic>
        <p:nvPicPr>
          <p:cNvPr id="8" name="Imagen 7" descr="Icono&#10;&#10;Descripción generada automáticamente">
            <a:extLst>
              <a:ext uri="{FF2B5EF4-FFF2-40B4-BE49-F238E27FC236}">
                <a16:creationId xmlns:a16="http://schemas.microsoft.com/office/drawing/2014/main" id="{ED8805E0-E796-FC5E-8518-91DCE1A3CB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3969" y="5335255"/>
            <a:ext cx="652845" cy="652845"/>
          </a:xfrm>
          <a:prstGeom prst="rect">
            <a:avLst/>
          </a:prstGeom>
        </p:spPr>
      </p:pic>
      <p:sp>
        <p:nvSpPr>
          <p:cNvPr id="12" name="CuadroTexto 11">
            <a:extLst>
              <a:ext uri="{FF2B5EF4-FFF2-40B4-BE49-F238E27FC236}">
                <a16:creationId xmlns:a16="http://schemas.microsoft.com/office/drawing/2014/main" id="{5DD5B684-E66F-C179-4917-34EF6EED064F}"/>
              </a:ext>
            </a:extLst>
          </p:cNvPr>
          <p:cNvSpPr txBox="1"/>
          <p:nvPr/>
        </p:nvSpPr>
        <p:spPr>
          <a:xfrm>
            <a:off x="9218910" y="5421797"/>
            <a:ext cx="2973090" cy="1477328"/>
          </a:xfrm>
          <a:prstGeom prst="rect">
            <a:avLst/>
          </a:prstGeom>
          <a:noFill/>
        </p:spPr>
        <p:txBody>
          <a:bodyPr wrap="square" rtlCol="0">
            <a:spAutoFit/>
          </a:bodyPr>
          <a:lstStyle/>
          <a:p>
            <a:r>
              <a:rPr lang="en-US" dirty="0"/>
              <a:t>Your service has been requested, but not yet confirmed. </a:t>
            </a:r>
            <a:r>
              <a:rPr lang="en-US" u="sng" dirty="0"/>
              <a:t>Wait for the confirmation of the Patch to make the first payment.</a:t>
            </a:r>
            <a:endParaRPr lang="es-MX" u="sng" dirty="0"/>
          </a:p>
        </p:txBody>
      </p:sp>
      <p:pic>
        <p:nvPicPr>
          <p:cNvPr id="14" name="Imagen 13" descr="Icono&#10;&#10;Descripción generada automáticamente">
            <a:extLst>
              <a:ext uri="{FF2B5EF4-FFF2-40B4-BE49-F238E27FC236}">
                <a16:creationId xmlns:a16="http://schemas.microsoft.com/office/drawing/2014/main" id="{103E1E1B-05F9-C57A-AB61-B0596A9F5B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206" y="5278055"/>
            <a:ext cx="652845" cy="652845"/>
          </a:xfrm>
          <a:prstGeom prst="rect">
            <a:avLst/>
          </a:prstGeom>
        </p:spPr>
      </p:pic>
      <p:sp>
        <p:nvSpPr>
          <p:cNvPr id="16" name="CuadroTexto 15">
            <a:extLst>
              <a:ext uri="{FF2B5EF4-FFF2-40B4-BE49-F238E27FC236}">
                <a16:creationId xmlns:a16="http://schemas.microsoft.com/office/drawing/2014/main" id="{15437943-7681-098F-F349-F9E630988840}"/>
              </a:ext>
            </a:extLst>
          </p:cNvPr>
          <p:cNvSpPr txBox="1"/>
          <p:nvPr/>
        </p:nvSpPr>
        <p:spPr>
          <a:xfrm>
            <a:off x="294906" y="5469235"/>
            <a:ext cx="2663021" cy="1200329"/>
          </a:xfrm>
          <a:prstGeom prst="rect">
            <a:avLst/>
          </a:prstGeom>
          <a:noFill/>
        </p:spPr>
        <p:txBody>
          <a:bodyPr wrap="square" rtlCol="0">
            <a:spAutoFit/>
          </a:bodyPr>
          <a:lstStyle/>
          <a:p>
            <a:r>
              <a:rPr lang="en-US" dirty="0"/>
              <a:t>You can choose your home, office and favorite coffee shop. </a:t>
            </a:r>
            <a:r>
              <a:rPr lang="en-US" u="sng" dirty="0"/>
              <a:t>No payment is required yet.</a:t>
            </a:r>
            <a:endParaRPr lang="es-MX" u="sng" dirty="0"/>
          </a:p>
        </p:txBody>
      </p:sp>
      <p:pic>
        <p:nvPicPr>
          <p:cNvPr id="20" name="Imagen 19" descr="Icono&#10;&#10;Descripción generada automáticamente">
            <a:extLst>
              <a:ext uri="{FF2B5EF4-FFF2-40B4-BE49-F238E27FC236}">
                <a16:creationId xmlns:a16="http://schemas.microsoft.com/office/drawing/2014/main" id="{D93DCB86-574B-0EBA-FA46-A31EFCCBEB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3439" y="5335255"/>
            <a:ext cx="652845" cy="652845"/>
          </a:xfrm>
          <a:prstGeom prst="rect">
            <a:avLst/>
          </a:prstGeom>
        </p:spPr>
      </p:pic>
      <p:sp>
        <p:nvSpPr>
          <p:cNvPr id="21" name="CuadroTexto 20">
            <a:extLst>
              <a:ext uri="{FF2B5EF4-FFF2-40B4-BE49-F238E27FC236}">
                <a16:creationId xmlns:a16="http://schemas.microsoft.com/office/drawing/2014/main" id="{D31773A9-CF4D-3DF2-CC5D-C8BA5107FAA5}"/>
              </a:ext>
            </a:extLst>
          </p:cNvPr>
          <p:cNvSpPr txBox="1"/>
          <p:nvPr/>
        </p:nvSpPr>
        <p:spPr>
          <a:xfrm>
            <a:off x="3192416" y="5469235"/>
            <a:ext cx="2428109" cy="1200329"/>
          </a:xfrm>
          <a:prstGeom prst="rect">
            <a:avLst/>
          </a:prstGeom>
          <a:noFill/>
        </p:spPr>
        <p:txBody>
          <a:bodyPr wrap="square" rtlCol="0">
            <a:spAutoFit/>
          </a:bodyPr>
          <a:lstStyle/>
          <a:p>
            <a:r>
              <a:rPr lang="en-US" dirty="0"/>
              <a:t>If you need the service urgently, remember that we have an Express option one step before.</a:t>
            </a:r>
            <a:endParaRPr lang="es-MX" dirty="0"/>
          </a:p>
        </p:txBody>
      </p:sp>
      <p:pic>
        <p:nvPicPr>
          <p:cNvPr id="23" name="Imagen 22" descr="Mapa&#10;&#10;Descripción generada automáticamente">
            <a:extLst>
              <a:ext uri="{FF2B5EF4-FFF2-40B4-BE49-F238E27FC236}">
                <a16:creationId xmlns:a16="http://schemas.microsoft.com/office/drawing/2014/main" id="{8008E987-E344-A4FE-C2AF-249EE39076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9311" y="1008704"/>
            <a:ext cx="2012166" cy="4357991"/>
          </a:xfrm>
          <a:prstGeom prst="rect">
            <a:avLst/>
          </a:prstGeom>
        </p:spPr>
      </p:pic>
      <p:pic>
        <p:nvPicPr>
          <p:cNvPr id="24" name="Imagen 23" descr="Icono&#10;&#10;Descripción generada automáticamente">
            <a:extLst>
              <a:ext uri="{FF2B5EF4-FFF2-40B4-BE49-F238E27FC236}">
                <a16:creationId xmlns:a16="http://schemas.microsoft.com/office/drawing/2014/main" id="{9D72CE7C-857E-2686-9400-789193046E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3550" y="5346176"/>
            <a:ext cx="590735" cy="652845"/>
          </a:xfrm>
          <a:prstGeom prst="rect">
            <a:avLst/>
          </a:prstGeom>
        </p:spPr>
      </p:pic>
      <p:sp>
        <p:nvSpPr>
          <p:cNvPr id="25" name="CuadroTexto 24">
            <a:extLst>
              <a:ext uri="{FF2B5EF4-FFF2-40B4-BE49-F238E27FC236}">
                <a16:creationId xmlns:a16="http://schemas.microsoft.com/office/drawing/2014/main" id="{AC3F421F-9C0E-A842-0E6D-2432002DB576}"/>
              </a:ext>
            </a:extLst>
          </p:cNvPr>
          <p:cNvSpPr txBox="1"/>
          <p:nvPr/>
        </p:nvSpPr>
        <p:spPr>
          <a:xfrm>
            <a:off x="5728175" y="5406927"/>
            <a:ext cx="3128045" cy="1754326"/>
          </a:xfrm>
          <a:prstGeom prst="rect">
            <a:avLst/>
          </a:prstGeom>
          <a:noFill/>
        </p:spPr>
        <p:txBody>
          <a:bodyPr wrap="square" rtlCol="0">
            <a:spAutoFit/>
          </a:bodyPr>
          <a:lstStyle/>
          <a:p>
            <a:r>
              <a:rPr lang="en-US" dirty="0"/>
              <a:t>In the Express mode, you must send your request so that a Patch can confirm the available times. </a:t>
            </a:r>
            <a:r>
              <a:rPr lang="en-US" u="sng" dirty="0"/>
              <a:t>No payment is required yet.</a:t>
            </a:r>
            <a:endParaRPr lang="es-MX" u="sng" dirty="0"/>
          </a:p>
          <a:p>
            <a:endParaRPr lang="es-MX" dirty="0"/>
          </a:p>
        </p:txBody>
      </p:sp>
      <p:sp>
        <p:nvSpPr>
          <p:cNvPr id="6" name="CuadroTexto 5">
            <a:extLst>
              <a:ext uri="{FF2B5EF4-FFF2-40B4-BE49-F238E27FC236}">
                <a16:creationId xmlns:a16="http://schemas.microsoft.com/office/drawing/2014/main" id="{D1B45804-EAB6-BB2B-593B-9267A59ACB73}"/>
              </a:ext>
            </a:extLst>
          </p:cNvPr>
          <p:cNvSpPr txBox="1"/>
          <p:nvPr/>
        </p:nvSpPr>
        <p:spPr>
          <a:xfrm>
            <a:off x="9959922" y="231704"/>
            <a:ext cx="2328333" cy="646331"/>
          </a:xfrm>
          <a:prstGeom prst="rect">
            <a:avLst/>
          </a:prstGeom>
          <a:noFill/>
        </p:spPr>
        <p:txBody>
          <a:bodyPr wrap="square" rtlCol="0">
            <a:spAutoFit/>
          </a:bodyPr>
          <a:lstStyle/>
          <a:p>
            <a:r>
              <a:rPr lang="es-MX" sz="3600" dirty="0"/>
              <a:t>English</a:t>
            </a:r>
          </a:p>
        </p:txBody>
      </p:sp>
    </p:spTree>
    <p:extLst>
      <p:ext uri="{BB962C8B-B14F-4D97-AF65-F5344CB8AC3E}">
        <p14:creationId xmlns:p14="http://schemas.microsoft.com/office/powerpoint/2010/main" val="2811035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969F88-3B47-FB24-3E65-CFB8652097CD}"/>
              </a:ext>
            </a:extLst>
          </p:cNvPr>
          <p:cNvSpPr txBox="1"/>
          <p:nvPr/>
        </p:nvSpPr>
        <p:spPr>
          <a:xfrm>
            <a:off x="3048000" y="447224"/>
            <a:ext cx="6096000" cy="375552"/>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8.	Update some texts of the App.</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2727CFC4-53C7-A69C-9D92-86B957ED3B84}"/>
              </a:ext>
            </a:extLst>
          </p:cNvPr>
          <p:cNvSpPr txBox="1"/>
          <p:nvPr/>
        </p:nvSpPr>
        <p:spPr>
          <a:xfrm>
            <a:off x="9448800" y="311834"/>
            <a:ext cx="2328333" cy="646331"/>
          </a:xfrm>
          <a:prstGeom prst="rect">
            <a:avLst/>
          </a:prstGeom>
          <a:noFill/>
        </p:spPr>
        <p:txBody>
          <a:bodyPr wrap="square" rtlCol="0">
            <a:spAutoFit/>
          </a:bodyPr>
          <a:lstStyle/>
          <a:p>
            <a:r>
              <a:rPr lang="es-MX" sz="3600" dirty="0"/>
              <a:t>SPANISH</a:t>
            </a:r>
          </a:p>
        </p:txBody>
      </p:sp>
      <p:pic>
        <p:nvPicPr>
          <p:cNvPr id="7" name="Imagen 6" descr="Mapa&#10;&#10;Descripción generada automáticamente">
            <a:extLst>
              <a:ext uri="{FF2B5EF4-FFF2-40B4-BE49-F238E27FC236}">
                <a16:creationId xmlns:a16="http://schemas.microsoft.com/office/drawing/2014/main" id="{3FC107CF-7CA3-34C2-7541-834DDB9B6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73" y="1008704"/>
            <a:ext cx="2012166" cy="4357991"/>
          </a:xfrm>
          <a:prstGeom prst="rect">
            <a:avLst/>
          </a:prstGeom>
        </p:spPr>
      </p:pic>
      <p:pic>
        <p:nvPicPr>
          <p:cNvPr id="9" name="Imagen 8" descr="Mapa&#10;&#10;Descripción generada automáticamente">
            <a:extLst>
              <a:ext uri="{FF2B5EF4-FFF2-40B4-BE49-F238E27FC236}">
                <a16:creationId xmlns:a16="http://schemas.microsoft.com/office/drawing/2014/main" id="{F21804F1-15B4-EAB4-93A9-8B393025B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4917" y="1008704"/>
            <a:ext cx="2012166" cy="4357991"/>
          </a:xfrm>
          <a:prstGeom prst="rect">
            <a:avLst/>
          </a:prstGeom>
        </p:spPr>
      </p:pic>
      <p:pic>
        <p:nvPicPr>
          <p:cNvPr id="2" name="Imagen 1" descr="Interfaz de usuario gráfica, Texto, Aplicación, Chat o mensaje de texto&#10;&#10;Descripción generada automáticamente">
            <a:extLst>
              <a:ext uri="{FF2B5EF4-FFF2-40B4-BE49-F238E27FC236}">
                <a16:creationId xmlns:a16="http://schemas.microsoft.com/office/drawing/2014/main" id="{794A780B-7586-201A-BDA8-B31DF3FB6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8800" y="1069974"/>
            <a:ext cx="1955586" cy="4235450"/>
          </a:xfrm>
          <a:prstGeom prst="rect">
            <a:avLst/>
          </a:prstGeom>
        </p:spPr>
      </p:pic>
      <p:pic>
        <p:nvPicPr>
          <p:cNvPr id="8" name="Imagen 7" descr="Icono&#10;&#10;Descripción generada automáticamente">
            <a:extLst>
              <a:ext uri="{FF2B5EF4-FFF2-40B4-BE49-F238E27FC236}">
                <a16:creationId xmlns:a16="http://schemas.microsoft.com/office/drawing/2014/main" id="{ED8805E0-E796-FC5E-8518-91DCE1A3CB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3969" y="5335255"/>
            <a:ext cx="652845" cy="652845"/>
          </a:xfrm>
          <a:prstGeom prst="rect">
            <a:avLst/>
          </a:prstGeom>
        </p:spPr>
      </p:pic>
      <p:sp>
        <p:nvSpPr>
          <p:cNvPr id="12" name="CuadroTexto 11">
            <a:extLst>
              <a:ext uri="{FF2B5EF4-FFF2-40B4-BE49-F238E27FC236}">
                <a16:creationId xmlns:a16="http://schemas.microsoft.com/office/drawing/2014/main" id="{5DD5B684-E66F-C179-4917-34EF6EED064F}"/>
              </a:ext>
            </a:extLst>
          </p:cNvPr>
          <p:cNvSpPr txBox="1"/>
          <p:nvPr/>
        </p:nvSpPr>
        <p:spPr>
          <a:xfrm>
            <a:off x="9218910" y="5421797"/>
            <a:ext cx="2973090" cy="1477328"/>
          </a:xfrm>
          <a:prstGeom prst="rect">
            <a:avLst/>
          </a:prstGeom>
          <a:noFill/>
        </p:spPr>
        <p:txBody>
          <a:bodyPr wrap="square" rtlCol="0">
            <a:spAutoFit/>
          </a:bodyPr>
          <a:lstStyle/>
          <a:p>
            <a:r>
              <a:rPr lang="es-MX" dirty="0"/>
              <a:t>Tu servicio fue solicitado, pero aún no está confirmado.</a:t>
            </a:r>
          </a:p>
          <a:p>
            <a:r>
              <a:rPr lang="es-MX" u="sng" dirty="0"/>
              <a:t>Espera la confirmación del </a:t>
            </a:r>
            <a:r>
              <a:rPr lang="es-MX" u="sng" dirty="0" err="1"/>
              <a:t>Patch</a:t>
            </a:r>
            <a:r>
              <a:rPr lang="es-MX" u="sng" dirty="0"/>
              <a:t> para realizar el primer pago. </a:t>
            </a:r>
          </a:p>
        </p:txBody>
      </p:sp>
      <p:pic>
        <p:nvPicPr>
          <p:cNvPr id="14" name="Imagen 13" descr="Icono&#10;&#10;Descripción generada automáticamente">
            <a:extLst>
              <a:ext uri="{FF2B5EF4-FFF2-40B4-BE49-F238E27FC236}">
                <a16:creationId xmlns:a16="http://schemas.microsoft.com/office/drawing/2014/main" id="{103E1E1B-05F9-C57A-AB61-B0596A9F5B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206" y="5278055"/>
            <a:ext cx="652845" cy="652845"/>
          </a:xfrm>
          <a:prstGeom prst="rect">
            <a:avLst/>
          </a:prstGeom>
        </p:spPr>
      </p:pic>
      <p:sp>
        <p:nvSpPr>
          <p:cNvPr id="16" name="CuadroTexto 15">
            <a:extLst>
              <a:ext uri="{FF2B5EF4-FFF2-40B4-BE49-F238E27FC236}">
                <a16:creationId xmlns:a16="http://schemas.microsoft.com/office/drawing/2014/main" id="{15437943-7681-098F-F349-F9E630988840}"/>
              </a:ext>
            </a:extLst>
          </p:cNvPr>
          <p:cNvSpPr txBox="1"/>
          <p:nvPr/>
        </p:nvSpPr>
        <p:spPr>
          <a:xfrm>
            <a:off x="294906" y="5469235"/>
            <a:ext cx="2663021" cy="1200329"/>
          </a:xfrm>
          <a:prstGeom prst="rect">
            <a:avLst/>
          </a:prstGeom>
          <a:noFill/>
        </p:spPr>
        <p:txBody>
          <a:bodyPr wrap="square" rtlCol="0">
            <a:spAutoFit/>
          </a:bodyPr>
          <a:lstStyle/>
          <a:p>
            <a:r>
              <a:rPr lang="es-MX" dirty="0"/>
              <a:t>Puedes elegir tu domicilio, oficina o cafetería favorita.</a:t>
            </a:r>
          </a:p>
          <a:p>
            <a:r>
              <a:rPr lang="es-MX" u="sng" dirty="0"/>
              <a:t>Aún no es necesario realizar ningún pago.</a:t>
            </a:r>
          </a:p>
        </p:txBody>
      </p:sp>
      <p:pic>
        <p:nvPicPr>
          <p:cNvPr id="20" name="Imagen 19" descr="Icono&#10;&#10;Descripción generada automáticamente">
            <a:extLst>
              <a:ext uri="{FF2B5EF4-FFF2-40B4-BE49-F238E27FC236}">
                <a16:creationId xmlns:a16="http://schemas.microsoft.com/office/drawing/2014/main" id="{D93DCB86-574B-0EBA-FA46-A31EFCCBEB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3439" y="5335255"/>
            <a:ext cx="652845" cy="652845"/>
          </a:xfrm>
          <a:prstGeom prst="rect">
            <a:avLst/>
          </a:prstGeom>
        </p:spPr>
      </p:pic>
      <p:sp>
        <p:nvSpPr>
          <p:cNvPr id="21" name="CuadroTexto 20">
            <a:extLst>
              <a:ext uri="{FF2B5EF4-FFF2-40B4-BE49-F238E27FC236}">
                <a16:creationId xmlns:a16="http://schemas.microsoft.com/office/drawing/2014/main" id="{D31773A9-CF4D-3DF2-CC5D-C8BA5107FAA5}"/>
              </a:ext>
            </a:extLst>
          </p:cNvPr>
          <p:cNvSpPr txBox="1"/>
          <p:nvPr/>
        </p:nvSpPr>
        <p:spPr>
          <a:xfrm>
            <a:off x="3192416" y="5469235"/>
            <a:ext cx="2428109" cy="923330"/>
          </a:xfrm>
          <a:prstGeom prst="rect">
            <a:avLst/>
          </a:prstGeom>
          <a:noFill/>
        </p:spPr>
        <p:txBody>
          <a:bodyPr wrap="square" rtlCol="0">
            <a:spAutoFit/>
          </a:bodyPr>
          <a:lstStyle/>
          <a:p>
            <a:r>
              <a:rPr lang="es-MX" dirty="0"/>
              <a:t>Si te urge el servicio, puedes elegir la opción Express.</a:t>
            </a:r>
          </a:p>
        </p:txBody>
      </p:sp>
      <p:pic>
        <p:nvPicPr>
          <p:cNvPr id="23" name="Imagen 22" descr="Mapa&#10;&#10;Descripción generada automáticamente">
            <a:extLst>
              <a:ext uri="{FF2B5EF4-FFF2-40B4-BE49-F238E27FC236}">
                <a16:creationId xmlns:a16="http://schemas.microsoft.com/office/drawing/2014/main" id="{8008E987-E344-A4FE-C2AF-249EE39076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9311" y="1008704"/>
            <a:ext cx="2012166" cy="4357991"/>
          </a:xfrm>
          <a:prstGeom prst="rect">
            <a:avLst/>
          </a:prstGeom>
        </p:spPr>
      </p:pic>
      <p:pic>
        <p:nvPicPr>
          <p:cNvPr id="24" name="Imagen 23" descr="Icono&#10;&#10;Descripción generada automáticamente">
            <a:extLst>
              <a:ext uri="{FF2B5EF4-FFF2-40B4-BE49-F238E27FC236}">
                <a16:creationId xmlns:a16="http://schemas.microsoft.com/office/drawing/2014/main" id="{9D72CE7C-857E-2686-9400-789193046E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3550" y="5346176"/>
            <a:ext cx="590735" cy="652845"/>
          </a:xfrm>
          <a:prstGeom prst="rect">
            <a:avLst/>
          </a:prstGeom>
        </p:spPr>
      </p:pic>
      <p:sp>
        <p:nvSpPr>
          <p:cNvPr id="25" name="CuadroTexto 24">
            <a:extLst>
              <a:ext uri="{FF2B5EF4-FFF2-40B4-BE49-F238E27FC236}">
                <a16:creationId xmlns:a16="http://schemas.microsoft.com/office/drawing/2014/main" id="{AC3F421F-9C0E-A842-0E6D-2432002DB576}"/>
              </a:ext>
            </a:extLst>
          </p:cNvPr>
          <p:cNvSpPr txBox="1"/>
          <p:nvPr/>
        </p:nvSpPr>
        <p:spPr>
          <a:xfrm>
            <a:off x="5728175" y="5406927"/>
            <a:ext cx="3236975" cy="1477328"/>
          </a:xfrm>
          <a:prstGeom prst="rect">
            <a:avLst/>
          </a:prstGeom>
          <a:noFill/>
        </p:spPr>
        <p:txBody>
          <a:bodyPr wrap="square" rtlCol="0">
            <a:spAutoFit/>
          </a:bodyPr>
          <a:lstStyle/>
          <a:p>
            <a:r>
              <a:rPr lang="es-ES" dirty="0"/>
              <a:t>En el modo Express deberás enviar tu solicitud para que un </a:t>
            </a:r>
            <a:r>
              <a:rPr lang="es-ES" dirty="0" err="1"/>
              <a:t>Patch</a:t>
            </a:r>
            <a:r>
              <a:rPr lang="es-ES" dirty="0"/>
              <a:t> te confirme los horarios disponibles. </a:t>
            </a:r>
            <a:r>
              <a:rPr lang="es-ES" u="sng" dirty="0"/>
              <a:t>Aún no es necesario realizar ningún pago.</a:t>
            </a:r>
            <a:endParaRPr lang="es-MX" u="sng" dirty="0"/>
          </a:p>
        </p:txBody>
      </p:sp>
    </p:spTree>
    <p:extLst>
      <p:ext uri="{BB962C8B-B14F-4D97-AF65-F5344CB8AC3E}">
        <p14:creationId xmlns:p14="http://schemas.microsoft.com/office/powerpoint/2010/main" val="1227898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969F88-3B47-FB24-3E65-CFB8652097CD}"/>
              </a:ext>
            </a:extLst>
          </p:cNvPr>
          <p:cNvSpPr txBox="1"/>
          <p:nvPr/>
        </p:nvSpPr>
        <p:spPr>
          <a:xfrm>
            <a:off x="3048000" y="447224"/>
            <a:ext cx="6096000" cy="375552"/>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8.	Update some texts of the App.</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descr="Interfaz de usuario gráfica, Aplicación&#10;&#10;Descripción generada automáticamente">
            <a:extLst>
              <a:ext uri="{FF2B5EF4-FFF2-40B4-BE49-F238E27FC236}">
                <a16:creationId xmlns:a16="http://schemas.microsoft.com/office/drawing/2014/main" id="{27F4C124-8DD5-9645-A461-EBE2AD653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095" y="1108075"/>
            <a:ext cx="1955586" cy="4235450"/>
          </a:xfrm>
          <a:prstGeom prst="rect">
            <a:avLst/>
          </a:prstGeom>
        </p:spPr>
      </p:pic>
      <p:pic>
        <p:nvPicPr>
          <p:cNvPr id="10" name="Imagen 9" descr="Interfaz de usuario gráfica, Texto, Aplicación&#10;&#10;Descripción generada automáticamente">
            <a:extLst>
              <a:ext uri="{FF2B5EF4-FFF2-40B4-BE49-F238E27FC236}">
                <a16:creationId xmlns:a16="http://schemas.microsoft.com/office/drawing/2014/main" id="{F66175F2-8706-5337-865F-24D6E2303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948" y="1108075"/>
            <a:ext cx="1955586" cy="4235450"/>
          </a:xfrm>
          <a:prstGeom prst="rect">
            <a:avLst/>
          </a:prstGeom>
        </p:spPr>
      </p:pic>
      <p:pic>
        <p:nvPicPr>
          <p:cNvPr id="13" name="Imagen 12" descr="Interfaz de usuario gráfica, Aplicación&#10;&#10;Descripción generada automáticamente">
            <a:extLst>
              <a:ext uri="{FF2B5EF4-FFF2-40B4-BE49-F238E27FC236}">
                <a16:creationId xmlns:a16="http://schemas.microsoft.com/office/drawing/2014/main" id="{ACBF41D3-C871-FFBE-007F-740EF26C4C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0860" y="1108075"/>
            <a:ext cx="1955586" cy="4235450"/>
          </a:xfrm>
          <a:prstGeom prst="rect">
            <a:avLst/>
          </a:prstGeom>
        </p:spPr>
      </p:pic>
      <p:pic>
        <p:nvPicPr>
          <p:cNvPr id="15" name="Imagen 14" descr="Interfaz de usuario gráfica, Aplicación&#10;&#10;Descripción generada automáticamente con confianza media">
            <a:extLst>
              <a:ext uri="{FF2B5EF4-FFF2-40B4-BE49-F238E27FC236}">
                <a16:creationId xmlns:a16="http://schemas.microsoft.com/office/drawing/2014/main" id="{F2B75546-3849-54B5-F8F5-3A547907C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667" y="1108075"/>
            <a:ext cx="1955586" cy="4235450"/>
          </a:xfrm>
          <a:prstGeom prst="rect">
            <a:avLst/>
          </a:prstGeom>
        </p:spPr>
      </p:pic>
      <p:pic>
        <p:nvPicPr>
          <p:cNvPr id="19" name="Imagen 18" descr="Interfaz de usuario gráfica, Texto&#10;&#10;Descripción generada automáticamente">
            <a:extLst>
              <a:ext uri="{FF2B5EF4-FFF2-40B4-BE49-F238E27FC236}">
                <a16:creationId xmlns:a16="http://schemas.microsoft.com/office/drawing/2014/main" id="{D0293065-263E-7FC3-098D-1D6959BAC8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6821" y="1108075"/>
            <a:ext cx="1955586" cy="4235449"/>
          </a:xfrm>
          <a:prstGeom prst="rect">
            <a:avLst/>
          </a:prstGeom>
        </p:spPr>
      </p:pic>
      <p:pic>
        <p:nvPicPr>
          <p:cNvPr id="20" name="Imagen 19" descr="Icono&#10;&#10;Descripción generada automáticamente">
            <a:extLst>
              <a:ext uri="{FF2B5EF4-FFF2-40B4-BE49-F238E27FC236}">
                <a16:creationId xmlns:a16="http://schemas.microsoft.com/office/drawing/2014/main" id="{1E7BC4CF-33A2-A0C9-0FFC-9D0B1CC31D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418" y="5343524"/>
            <a:ext cx="652845" cy="652845"/>
          </a:xfrm>
          <a:prstGeom prst="rect">
            <a:avLst/>
          </a:prstGeom>
        </p:spPr>
      </p:pic>
      <p:pic>
        <p:nvPicPr>
          <p:cNvPr id="21" name="Imagen 20" descr="Icono&#10;&#10;Descripción generada automáticamente">
            <a:extLst>
              <a:ext uri="{FF2B5EF4-FFF2-40B4-BE49-F238E27FC236}">
                <a16:creationId xmlns:a16="http://schemas.microsoft.com/office/drawing/2014/main" id="{04F09028-9AA1-5E4B-D1DA-3F95FA6FAD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9430" y="5302401"/>
            <a:ext cx="652845" cy="652845"/>
          </a:xfrm>
          <a:prstGeom prst="rect">
            <a:avLst/>
          </a:prstGeom>
        </p:spPr>
      </p:pic>
      <p:pic>
        <p:nvPicPr>
          <p:cNvPr id="22" name="Imagen 21" descr="Icono&#10;&#10;Descripción generada automáticamente">
            <a:extLst>
              <a:ext uri="{FF2B5EF4-FFF2-40B4-BE49-F238E27FC236}">
                <a16:creationId xmlns:a16="http://schemas.microsoft.com/office/drawing/2014/main" id="{B432DFA9-D80F-2AA1-43FA-3C16390606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5278" y="5317824"/>
            <a:ext cx="652845" cy="652845"/>
          </a:xfrm>
          <a:prstGeom prst="rect">
            <a:avLst/>
          </a:prstGeom>
        </p:spPr>
      </p:pic>
      <p:pic>
        <p:nvPicPr>
          <p:cNvPr id="23" name="Imagen 22" descr="Icono&#10;&#10;Descripción generada automáticamente">
            <a:extLst>
              <a:ext uri="{FF2B5EF4-FFF2-40B4-BE49-F238E27FC236}">
                <a16:creationId xmlns:a16="http://schemas.microsoft.com/office/drawing/2014/main" id="{ABB08387-ABBF-10E4-6B76-17086D258C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1126" y="5302400"/>
            <a:ext cx="652845" cy="652845"/>
          </a:xfrm>
          <a:prstGeom prst="rect">
            <a:avLst/>
          </a:prstGeom>
        </p:spPr>
      </p:pic>
      <p:sp>
        <p:nvSpPr>
          <p:cNvPr id="24" name="CuadroTexto 23">
            <a:extLst>
              <a:ext uri="{FF2B5EF4-FFF2-40B4-BE49-F238E27FC236}">
                <a16:creationId xmlns:a16="http://schemas.microsoft.com/office/drawing/2014/main" id="{FC517E12-56F1-08C4-1E14-C1CED47663B1}"/>
              </a:ext>
            </a:extLst>
          </p:cNvPr>
          <p:cNvSpPr txBox="1"/>
          <p:nvPr/>
        </p:nvSpPr>
        <p:spPr>
          <a:xfrm>
            <a:off x="386070" y="5343524"/>
            <a:ext cx="2049864" cy="646331"/>
          </a:xfrm>
          <a:prstGeom prst="rect">
            <a:avLst/>
          </a:prstGeom>
          <a:noFill/>
        </p:spPr>
        <p:txBody>
          <a:bodyPr wrap="square" rtlCol="0">
            <a:spAutoFit/>
          </a:bodyPr>
          <a:lstStyle/>
          <a:p>
            <a:r>
              <a:rPr lang="en-US" dirty="0"/>
              <a:t>You can follow up in "Ongoing Service".</a:t>
            </a:r>
            <a:endParaRPr lang="es-MX" dirty="0"/>
          </a:p>
        </p:txBody>
      </p:sp>
      <p:sp>
        <p:nvSpPr>
          <p:cNvPr id="25" name="CuadroTexto 24">
            <a:extLst>
              <a:ext uri="{FF2B5EF4-FFF2-40B4-BE49-F238E27FC236}">
                <a16:creationId xmlns:a16="http://schemas.microsoft.com/office/drawing/2014/main" id="{5DC9A922-AC4A-0F51-4161-981DA87C278A}"/>
              </a:ext>
            </a:extLst>
          </p:cNvPr>
          <p:cNvSpPr txBox="1"/>
          <p:nvPr/>
        </p:nvSpPr>
        <p:spPr>
          <a:xfrm>
            <a:off x="2795395" y="5350038"/>
            <a:ext cx="2171426" cy="1477328"/>
          </a:xfrm>
          <a:prstGeom prst="rect">
            <a:avLst/>
          </a:prstGeom>
          <a:noFill/>
        </p:spPr>
        <p:txBody>
          <a:bodyPr wrap="square" rtlCol="0">
            <a:spAutoFit/>
          </a:bodyPr>
          <a:lstStyle/>
          <a:p>
            <a:r>
              <a:rPr lang="en-US" dirty="0"/>
              <a:t>Your service is under review. It has not yet been accepted. This process may take a few minutes.</a:t>
            </a:r>
            <a:endParaRPr lang="es-MX" dirty="0"/>
          </a:p>
        </p:txBody>
      </p:sp>
      <p:sp>
        <p:nvSpPr>
          <p:cNvPr id="26" name="CuadroTexto 25">
            <a:extLst>
              <a:ext uri="{FF2B5EF4-FFF2-40B4-BE49-F238E27FC236}">
                <a16:creationId xmlns:a16="http://schemas.microsoft.com/office/drawing/2014/main" id="{B66CD29B-F3C6-FEC3-9E57-DEA53208F718}"/>
              </a:ext>
            </a:extLst>
          </p:cNvPr>
          <p:cNvSpPr txBox="1"/>
          <p:nvPr/>
        </p:nvSpPr>
        <p:spPr>
          <a:xfrm>
            <a:off x="5101133" y="5370504"/>
            <a:ext cx="2326090" cy="1200329"/>
          </a:xfrm>
          <a:prstGeom prst="rect">
            <a:avLst/>
          </a:prstGeom>
          <a:noFill/>
        </p:spPr>
        <p:txBody>
          <a:bodyPr wrap="square" rtlCol="0">
            <a:spAutoFit/>
          </a:bodyPr>
          <a:lstStyle/>
          <a:p>
            <a:r>
              <a:rPr lang="en-US" dirty="0"/>
              <a:t>Your service has been accepted. Now you can make the advance payment to confirm it</a:t>
            </a:r>
            <a:r>
              <a:rPr lang="es-MX" dirty="0"/>
              <a:t>.</a:t>
            </a:r>
          </a:p>
        </p:txBody>
      </p:sp>
      <p:sp>
        <p:nvSpPr>
          <p:cNvPr id="27" name="CuadroTexto 26">
            <a:extLst>
              <a:ext uri="{FF2B5EF4-FFF2-40B4-BE49-F238E27FC236}">
                <a16:creationId xmlns:a16="http://schemas.microsoft.com/office/drawing/2014/main" id="{6317F9C2-E917-0ED9-09F4-6B64372021B6}"/>
              </a:ext>
            </a:extLst>
          </p:cNvPr>
          <p:cNvSpPr txBox="1"/>
          <p:nvPr/>
        </p:nvSpPr>
        <p:spPr>
          <a:xfrm>
            <a:off x="7506582" y="5370504"/>
            <a:ext cx="2326090" cy="1477328"/>
          </a:xfrm>
          <a:prstGeom prst="rect">
            <a:avLst/>
          </a:prstGeom>
          <a:noFill/>
        </p:spPr>
        <p:txBody>
          <a:bodyPr wrap="square" rtlCol="0">
            <a:spAutoFit/>
          </a:bodyPr>
          <a:lstStyle/>
          <a:p>
            <a:r>
              <a:rPr lang="en-US" dirty="0"/>
              <a:t>This is the breakdown of the cost of your service. If you have any questions you can call Patch.</a:t>
            </a:r>
            <a:endParaRPr lang="es-MX" dirty="0"/>
          </a:p>
        </p:txBody>
      </p:sp>
      <p:sp>
        <p:nvSpPr>
          <p:cNvPr id="28" name="CuadroTexto 27">
            <a:extLst>
              <a:ext uri="{FF2B5EF4-FFF2-40B4-BE49-F238E27FC236}">
                <a16:creationId xmlns:a16="http://schemas.microsoft.com/office/drawing/2014/main" id="{C47A71E9-77EE-549E-1E35-09303386F9AF}"/>
              </a:ext>
            </a:extLst>
          </p:cNvPr>
          <p:cNvSpPr txBox="1"/>
          <p:nvPr/>
        </p:nvSpPr>
        <p:spPr>
          <a:xfrm>
            <a:off x="9966984" y="5343524"/>
            <a:ext cx="2171425" cy="1200329"/>
          </a:xfrm>
          <a:prstGeom prst="rect">
            <a:avLst/>
          </a:prstGeom>
          <a:noFill/>
        </p:spPr>
        <p:txBody>
          <a:bodyPr wrap="square" rtlCol="0">
            <a:spAutoFit/>
          </a:bodyPr>
          <a:lstStyle/>
          <a:p>
            <a:r>
              <a:rPr lang="en-US" dirty="0"/>
              <a:t>Remember that you can pay with any credit or debit card in a safety way.</a:t>
            </a:r>
            <a:endParaRPr lang="es-MX" dirty="0"/>
          </a:p>
        </p:txBody>
      </p:sp>
      <p:pic>
        <p:nvPicPr>
          <p:cNvPr id="29" name="Imagen 28" descr="Icono&#10;&#10;Descripción generada automáticamente">
            <a:extLst>
              <a:ext uri="{FF2B5EF4-FFF2-40B4-BE49-F238E27FC236}">
                <a16:creationId xmlns:a16="http://schemas.microsoft.com/office/drawing/2014/main" id="{A12D924B-5CDC-5FE4-C544-9A83453553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1075" y="5302399"/>
            <a:ext cx="652845" cy="652845"/>
          </a:xfrm>
          <a:prstGeom prst="rect">
            <a:avLst/>
          </a:prstGeom>
        </p:spPr>
      </p:pic>
      <p:cxnSp>
        <p:nvCxnSpPr>
          <p:cNvPr id="8" name="Conector recto 7">
            <a:extLst>
              <a:ext uri="{FF2B5EF4-FFF2-40B4-BE49-F238E27FC236}">
                <a16:creationId xmlns:a16="http://schemas.microsoft.com/office/drawing/2014/main" id="{7CD08990-62EC-A140-9206-B678AFA4D2F4}"/>
              </a:ext>
            </a:extLst>
          </p:cNvPr>
          <p:cNvCxnSpPr>
            <a:cxnSpLocks/>
          </p:cNvCxnSpPr>
          <p:nvPr/>
        </p:nvCxnSpPr>
        <p:spPr>
          <a:xfrm>
            <a:off x="690880" y="2265864"/>
            <a:ext cx="975360" cy="0"/>
          </a:xfrm>
          <a:prstGeom prst="line">
            <a:avLst/>
          </a:prstGeom>
          <a:ln w="38100">
            <a:solidFill>
              <a:srgbClr val="FFFF00"/>
            </a:solidFill>
          </a:ln>
        </p:spPr>
        <p:style>
          <a:lnRef idx="3">
            <a:schemeClr val="accent4"/>
          </a:lnRef>
          <a:fillRef idx="0">
            <a:schemeClr val="accent4"/>
          </a:fillRef>
          <a:effectRef idx="2">
            <a:schemeClr val="accent4"/>
          </a:effectRef>
          <a:fontRef idx="minor">
            <a:schemeClr val="tx1"/>
          </a:fontRef>
        </p:style>
      </p:cxnSp>
      <p:cxnSp>
        <p:nvCxnSpPr>
          <p:cNvPr id="9" name="Conector recto 8">
            <a:extLst>
              <a:ext uri="{FF2B5EF4-FFF2-40B4-BE49-F238E27FC236}">
                <a16:creationId xmlns:a16="http://schemas.microsoft.com/office/drawing/2014/main" id="{B61F8131-143E-3975-1DDC-1272776A6700}"/>
              </a:ext>
            </a:extLst>
          </p:cNvPr>
          <p:cNvCxnSpPr>
            <a:cxnSpLocks/>
          </p:cNvCxnSpPr>
          <p:nvPr/>
        </p:nvCxnSpPr>
        <p:spPr>
          <a:xfrm>
            <a:off x="3685321" y="1869624"/>
            <a:ext cx="975360" cy="0"/>
          </a:xfrm>
          <a:prstGeom prst="line">
            <a:avLst/>
          </a:prstGeom>
          <a:ln w="38100">
            <a:solidFill>
              <a:srgbClr val="FFFF00"/>
            </a:solidFill>
          </a:ln>
        </p:spPr>
        <p:style>
          <a:lnRef idx="3">
            <a:schemeClr val="accent4"/>
          </a:lnRef>
          <a:fillRef idx="0">
            <a:schemeClr val="accent4"/>
          </a:fillRef>
          <a:effectRef idx="2">
            <a:schemeClr val="accent4"/>
          </a:effectRef>
          <a:fontRef idx="minor">
            <a:schemeClr val="tx1"/>
          </a:fontRef>
        </p:style>
      </p:cxnSp>
      <p:cxnSp>
        <p:nvCxnSpPr>
          <p:cNvPr id="11" name="Conector recto 10">
            <a:extLst>
              <a:ext uri="{FF2B5EF4-FFF2-40B4-BE49-F238E27FC236}">
                <a16:creationId xmlns:a16="http://schemas.microsoft.com/office/drawing/2014/main" id="{8BC26236-E704-6B8F-C2A0-BDB2E40E4880}"/>
              </a:ext>
            </a:extLst>
          </p:cNvPr>
          <p:cNvCxnSpPr>
            <a:cxnSpLocks/>
          </p:cNvCxnSpPr>
          <p:nvPr/>
        </p:nvCxnSpPr>
        <p:spPr>
          <a:xfrm>
            <a:off x="4966821" y="1869624"/>
            <a:ext cx="975360" cy="0"/>
          </a:xfrm>
          <a:prstGeom prst="line">
            <a:avLst/>
          </a:prstGeom>
          <a:ln w="38100">
            <a:solidFill>
              <a:srgbClr val="FFFF00"/>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B9F4ADE3-2898-CFA3-4F3B-0E10A02D07AB}"/>
              </a:ext>
            </a:extLst>
          </p:cNvPr>
          <p:cNvCxnSpPr>
            <a:cxnSpLocks/>
          </p:cNvCxnSpPr>
          <p:nvPr/>
        </p:nvCxnSpPr>
        <p:spPr>
          <a:xfrm>
            <a:off x="8686800" y="4562024"/>
            <a:ext cx="457200" cy="0"/>
          </a:xfrm>
          <a:prstGeom prst="line">
            <a:avLst/>
          </a:prstGeom>
          <a:ln w="38100">
            <a:solidFill>
              <a:srgbClr val="FFFF00"/>
            </a:solidFill>
          </a:ln>
        </p:spPr>
        <p:style>
          <a:lnRef idx="3">
            <a:schemeClr val="accent4"/>
          </a:lnRef>
          <a:fillRef idx="0">
            <a:schemeClr val="accent4"/>
          </a:fillRef>
          <a:effectRef idx="2">
            <a:schemeClr val="accent4"/>
          </a:effectRef>
          <a:fontRef idx="minor">
            <a:schemeClr val="tx1"/>
          </a:fontRef>
        </p:style>
      </p:cxnSp>
      <p:cxnSp>
        <p:nvCxnSpPr>
          <p:cNvPr id="16" name="Conector recto 15">
            <a:extLst>
              <a:ext uri="{FF2B5EF4-FFF2-40B4-BE49-F238E27FC236}">
                <a16:creationId xmlns:a16="http://schemas.microsoft.com/office/drawing/2014/main" id="{22F12508-14EC-F7CE-5E53-4D5FED563A90}"/>
              </a:ext>
            </a:extLst>
          </p:cNvPr>
          <p:cNvCxnSpPr>
            <a:cxnSpLocks/>
          </p:cNvCxnSpPr>
          <p:nvPr/>
        </p:nvCxnSpPr>
        <p:spPr>
          <a:xfrm>
            <a:off x="10290661" y="4643304"/>
            <a:ext cx="550059" cy="0"/>
          </a:xfrm>
          <a:prstGeom prst="line">
            <a:avLst/>
          </a:prstGeom>
          <a:ln w="38100">
            <a:solidFill>
              <a:srgbClr val="FFFF00"/>
            </a:solidFill>
          </a:ln>
        </p:spPr>
        <p:style>
          <a:lnRef idx="3">
            <a:schemeClr val="accent4"/>
          </a:lnRef>
          <a:fillRef idx="0">
            <a:schemeClr val="accent4"/>
          </a:fillRef>
          <a:effectRef idx="2">
            <a:schemeClr val="accent4"/>
          </a:effectRef>
          <a:fontRef idx="minor">
            <a:schemeClr val="tx1"/>
          </a:fontRef>
        </p:style>
      </p:cxnSp>
      <p:sp>
        <p:nvSpPr>
          <p:cNvPr id="18" name="CuadroTexto 17">
            <a:extLst>
              <a:ext uri="{FF2B5EF4-FFF2-40B4-BE49-F238E27FC236}">
                <a16:creationId xmlns:a16="http://schemas.microsoft.com/office/drawing/2014/main" id="{EC85735D-5F57-AF6A-4893-B5DC460AF3CF}"/>
              </a:ext>
            </a:extLst>
          </p:cNvPr>
          <p:cNvSpPr txBox="1"/>
          <p:nvPr/>
        </p:nvSpPr>
        <p:spPr>
          <a:xfrm>
            <a:off x="9959922" y="231704"/>
            <a:ext cx="2328333" cy="646331"/>
          </a:xfrm>
          <a:prstGeom prst="rect">
            <a:avLst/>
          </a:prstGeom>
          <a:noFill/>
        </p:spPr>
        <p:txBody>
          <a:bodyPr wrap="square" rtlCol="0">
            <a:spAutoFit/>
          </a:bodyPr>
          <a:lstStyle/>
          <a:p>
            <a:r>
              <a:rPr lang="es-MX" sz="3600" dirty="0"/>
              <a:t>English</a:t>
            </a:r>
          </a:p>
        </p:txBody>
      </p:sp>
    </p:spTree>
    <p:extLst>
      <p:ext uri="{BB962C8B-B14F-4D97-AF65-F5344CB8AC3E}">
        <p14:creationId xmlns:p14="http://schemas.microsoft.com/office/powerpoint/2010/main" val="1049482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969F88-3B47-FB24-3E65-CFB8652097CD}"/>
              </a:ext>
            </a:extLst>
          </p:cNvPr>
          <p:cNvSpPr txBox="1"/>
          <p:nvPr/>
        </p:nvSpPr>
        <p:spPr>
          <a:xfrm>
            <a:off x="3048000" y="447224"/>
            <a:ext cx="6096000" cy="375552"/>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8.	Update some texts of the App.</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descr="Interfaz de usuario gráfica, Aplicación&#10;&#10;Descripción generada automáticamente">
            <a:extLst>
              <a:ext uri="{FF2B5EF4-FFF2-40B4-BE49-F238E27FC236}">
                <a16:creationId xmlns:a16="http://schemas.microsoft.com/office/drawing/2014/main" id="{27F4C124-8DD5-9645-A461-EBE2AD653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095" y="1108075"/>
            <a:ext cx="1955586" cy="4235450"/>
          </a:xfrm>
          <a:prstGeom prst="rect">
            <a:avLst/>
          </a:prstGeom>
        </p:spPr>
      </p:pic>
      <p:pic>
        <p:nvPicPr>
          <p:cNvPr id="10" name="Imagen 9" descr="Interfaz de usuario gráfica, Texto, Aplicación&#10;&#10;Descripción generada automáticamente">
            <a:extLst>
              <a:ext uri="{FF2B5EF4-FFF2-40B4-BE49-F238E27FC236}">
                <a16:creationId xmlns:a16="http://schemas.microsoft.com/office/drawing/2014/main" id="{F66175F2-8706-5337-865F-24D6E2303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948" y="1108075"/>
            <a:ext cx="1955586" cy="4235450"/>
          </a:xfrm>
          <a:prstGeom prst="rect">
            <a:avLst/>
          </a:prstGeom>
        </p:spPr>
      </p:pic>
      <p:pic>
        <p:nvPicPr>
          <p:cNvPr id="13" name="Imagen 12" descr="Interfaz de usuario gráfica, Aplicación&#10;&#10;Descripción generada automáticamente">
            <a:extLst>
              <a:ext uri="{FF2B5EF4-FFF2-40B4-BE49-F238E27FC236}">
                <a16:creationId xmlns:a16="http://schemas.microsoft.com/office/drawing/2014/main" id="{ACBF41D3-C871-FFBE-007F-740EF26C4C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0860" y="1108075"/>
            <a:ext cx="1955586" cy="4235450"/>
          </a:xfrm>
          <a:prstGeom prst="rect">
            <a:avLst/>
          </a:prstGeom>
        </p:spPr>
      </p:pic>
      <p:pic>
        <p:nvPicPr>
          <p:cNvPr id="15" name="Imagen 14" descr="Interfaz de usuario gráfica, Aplicación&#10;&#10;Descripción generada automáticamente con confianza media">
            <a:extLst>
              <a:ext uri="{FF2B5EF4-FFF2-40B4-BE49-F238E27FC236}">
                <a16:creationId xmlns:a16="http://schemas.microsoft.com/office/drawing/2014/main" id="{F2B75546-3849-54B5-F8F5-3A547907C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667" y="1108075"/>
            <a:ext cx="1955586" cy="4235450"/>
          </a:xfrm>
          <a:prstGeom prst="rect">
            <a:avLst/>
          </a:prstGeom>
        </p:spPr>
      </p:pic>
      <p:pic>
        <p:nvPicPr>
          <p:cNvPr id="19" name="Imagen 18" descr="Interfaz de usuario gráfica, Texto&#10;&#10;Descripción generada automáticamente">
            <a:extLst>
              <a:ext uri="{FF2B5EF4-FFF2-40B4-BE49-F238E27FC236}">
                <a16:creationId xmlns:a16="http://schemas.microsoft.com/office/drawing/2014/main" id="{D0293065-263E-7FC3-098D-1D6959BAC8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6821" y="1108075"/>
            <a:ext cx="1955586" cy="4235449"/>
          </a:xfrm>
          <a:prstGeom prst="rect">
            <a:avLst/>
          </a:prstGeom>
        </p:spPr>
      </p:pic>
      <p:pic>
        <p:nvPicPr>
          <p:cNvPr id="20" name="Imagen 19" descr="Icono&#10;&#10;Descripción generada automáticamente">
            <a:extLst>
              <a:ext uri="{FF2B5EF4-FFF2-40B4-BE49-F238E27FC236}">
                <a16:creationId xmlns:a16="http://schemas.microsoft.com/office/drawing/2014/main" id="{1E7BC4CF-33A2-A0C9-0FFC-9D0B1CC31D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418" y="5343524"/>
            <a:ext cx="652845" cy="652845"/>
          </a:xfrm>
          <a:prstGeom prst="rect">
            <a:avLst/>
          </a:prstGeom>
        </p:spPr>
      </p:pic>
      <p:pic>
        <p:nvPicPr>
          <p:cNvPr id="21" name="Imagen 20" descr="Icono&#10;&#10;Descripción generada automáticamente">
            <a:extLst>
              <a:ext uri="{FF2B5EF4-FFF2-40B4-BE49-F238E27FC236}">
                <a16:creationId xmlns:a16="http://schemas.microsoft.com/office/drawing/2014/main" id="{04F09028-9AA1-5E4B-D1DA-3F95FA6FAD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9430" y="5302401"/>
            <a:ext cx="652845" cy="652845"/>
          </a:xfrm>
          <a:prstGeom prst="rect">
            <a:avLst/>
          </a:prstGeom>
        </p:spPr>
      </p:pic>
      <p:pic>
        <p:nvPicPr>
          <p:cNvPr id="22" name="Imagen 21" descr="Icono&#10;&#10;Descripción generada automáticamente">
            <a:extLst>
              <a:ext uri="{FF2B5EF4-FFF2-40B4-BE49-F238E27FC236}">
                <a16:creationId xmlns:a16="http://schemas.microsoft.com/office/drawing/2014/main" id="{B432DFA9-D80F-2AA1-43FA-3C16390606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5278" y="5317824"/>
            <a:ext cx="652845" cy="652845"/>
          </a:xfrm>
          <a:prstGeom prst="rect">
            <a:avLst/>
          </a:prstGeom>
        </p:spPr>
      </p:pic>
      <p:pic>
        <p:nvPicPr>
          <p:cNvPr id="23" name="Imagen 22" descr="Icono&#10;&#10;Descripción generada automáticamente">
            <a:extLst>
              <a:ext uri="{FF2B5EF4-FFF2-40B4-BE49-F238E27FC236}">
                <a16:creationId xmlns:a16="http://schemas.microsoft.com/office/drawing/2014/main" id="{ABB08387-ABBF-10E4-6B76-17086D258C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1126" y="5302400"/>
            <a:ext cx="652845" cy="652845"/>
          </a:xfrm>
          <a:prstGeom prst="rect">
            <a:avLst/>
          </a:prstGeom>
        </p:spPr>
      </p:pic>
      <p:sp>
        <p:nvSpPr>
          <p:cNvPr id="24" name="CuadroTexto 23">
            <a:extLst>
              <a:ext uri="{FF2B5EF4-FFF2-40B4-BE49-F238E27FC236}">
                <a16:creationId xmlns:a16="http://schemas.microsoft.com/office/drawing/2014/main" id="{FC517E12-56F1-08C4-1E14-C1CED47663B1}"/>
              </a:ext>
            </a:extLst>
          </p:cNvPr>
          <p:cNvSpPr txBox="1"/>
          <p:nvPr/>
        </p:nvSpPr>
        <p:spPr>
          <a:xfrm>
            <a:off x="413024" y="5343523"/>
            <a:ext cx="2012166" cy="923330"/>
          </a:xfrm>
          <a:prstGeom prst="rect">
            <a:avLst/>
          </a:prstGeom>
          <a:noFill/>
        </p:spPr>
        <p:txBody>
          <a:bodyPr wrap="square" rtlCol="0">
            <a:spAutoFit/>
          </a:bodyPr>
          <a:lstStyle/>
          <a:p>
            <a:r>
              <a:rPr lang="es-MX" dirty="0"/>
              <a:t>Puedes dar seguimiento en “Servicio en Curso” </a:t>
            </a:r>
          </a:p>
        </p:txBody>
      </p:sp>
      <p:sp>
        <p:nvSpPr>
          <p:cNvPr id="25" name="CuadroTexto 24">
            <a:extLst>
              <a:ext uri="{FF2B5EF4-FFF2-40B4-BE49-F238E27FC236}">
                <a16:creationId xmlns:a16="http://schemas.microsoft.com/office/drawing/2014/main" id="{5DC9A922-AC4A-0F51-4161-981DA87C278A}"/>
              </a:ext>
            </a:extLst>
          </p:cNvPr>
          <p:cNvSpPr txBox="1"/>
          <p:nvPr/>
        </p:nvSpPr>
        <p:spPr>
          <a:xfrm>
            <a:off x="2795395" y="5350038"/>
            <a:ext cx="2171426" cy="1477328"/>
          </a:xfrm>
          <a:prstGeom prst="rect">
            <a:avLst/>
          </a:prstGeom>
          <a:noFill/>
        </p:spPr>
        <p:txBody>
          <a:bodyPr wrap="square" rtlCol="0">
            <a:spAutoFit/>
          </a:bodyPr>
          <a:lstStyle/>
          <a:p>
            <a:r>
              <a:rPr lang="es-MX" dirty="0"/>
              <a:t>Tu servicio está en revisión. Aún no se ha aceptado. Este proceso puede tomar unos minutos</a:t>
            </a:r>
          </a:p>
        </p:txBody>
      </p:sp>
      <p:sp>
        <p:nvSpPr>
          <p:cNvPr id="26" name="CuadroTexto 25">
            <a:extLst>
              <a:ext uri="{FF2B5EF4-FFF2-40B4-BE49-F238E27FC236}">
                <a16:creationId xmlns:a16="http://schemas.microsoft.com/office/drawing/2014/main" id="{B66CD29B-F3C6-FEC3-9E57-DEA53208F718}"/>
              </a:ext>
            </a:extLst>
          </p:cNvPr>
          <p:cNvSpPr txBox="1"/>
          <p:nvPr/>
        </p:nvSpPr>
        <p:spPr>
          <a:xfrm>
            <a:off x="5153098" y="5370504"/>
            <a:ext cx="2171424" cy="1477328"/>
          </a:xfrm>
          <a:prstGeom prst="rect">
            <a:avLst/>
          </a:prstGeom>
          <a:noFill/>
        </p:spPr>
        <p:txBody>
          <a:bodyPr wrap="square" rtlCol="0">
            <a:spAutoFit/>
          </a:bodyPr>
          <a:lstStyle/>
          <a:p>
            <a:r>
              <a:rPr lang="es-MX" dirty="0"/>
              <a:t>Tu servicio ya fue aceptado. Ya puedes realizar el pago del anticipo para confirmarlo.</a:t>
            </a:r>
          </a:p>
        </p:txBody>
      </p:sp>
      <p:sp>
        <p:nvSpPr>
          <p:cNvPr id="27" name="CuadroTexto 26">
            <a:extLst>
              <a:ext uri="{FF2B5EF4-FFF2-40B4-BE49-F238E27FC236}">
                <a16:creationId xmlns:a16="http://schemas.microsoft.com/office/drawing/2014/main" id="{6317F9C2-E917-0ED9-09F4-6B64372021B6}"/>
              </a:ext>
            </a:extLst>
          </p:cNvPr>
          <p:cNvSpPr txBox="1"/>
          <p:nvPr/>
        </p:nvSpPr>
        <p:spPr>
          <a:xfrm>
            <a:off x="7506582" y="5370504"/>
            <a:ext cx="2171424" cy="1477328"/>
          </a:xfrm>
          <a:prstGeom prst="rect">
            <a:avLst/>
          </a:prstGeom>
          <a:noFill/>
        </p:spPr>
        <p:txBody>
          <a:bodyPr wrap="square" rtlCol="0">
            <a:spAutoFit/>
          </a:bodyPr>
          <a:lstStyle/>
          <a:p>
            <a:r>
              <a:rPr lang="es-MX" dirty="0"/>
              <a:t>Este es el </a:t>
            </a:r>
            <a:r>
              <a:rPr lang="es-MX" dirty="0" err="1"/>
              <a:t>desgloce</a:t>
            </a:r>
            <a:r>
              <a:rPr lang="es-MX" dirty="0"/>
              <a:t> del costo de tu servicio. Si tienes dudas puedes marcar al </a:t>
            </a:r>
            <a:r>
              <a:rPr lang="es-MX" dirty="0" err="1"/>
              <a:t>Patch</a:t>
            </a:r>
            <a:r>
              <a:rPr lang="es-MX" dirty="0"/>
              <a:t>.</a:t>
            </a:r>
          </a:p>
        </p:txBody>
      </p:sp>
      <p:sp>
        <p:nvSpPr>
          <p:cNvPr id="28" name="CuadroTexto 27">
            <a:extLst>
              <a:ext uri="{FF2B5EF4-FFF2-40B4-BE49-F238E27FC236}">
                <a16:creationId xmlns:a16="http://schemas.microsoft.com/office/drawing/2014/main" id="{C47A71E9-77EE-549E-1E35-09303386F9AF}"/>
              </a:ext>
            </a:extLst>
          </p:cNvPr>
          <p:cNvSpPr txBox="1"/>
          <p:nvPr/>
        </p:nvSpPr>
        <p:spPr>
          <a:xfrm>
            <a:off x="10014732" y="5384816"/>
            <a:ext cx="2171425" cy="1477328"/>
          </a:xfrm>
          <a:prstGeom prst="rect">
            <a:avLst/>
          </a:prstGeom>
          <a:noFill/>
        </p:spPr>
        <p:txBody>
          <a:bodyPr wrap="square" rtlCol="0">
            <a:spAutoFit/>
          </a:bodyPr>
          <a:lstStyle/>
          <a:p>
            <a:r>
              <a:rPr lang="es-ES" dirty="0"/>
              <a:t>Recuerda que puedes pagar con cualquier tarjeta de crédito o débito de forma segura.</a:t>
            </a:r>
            <a:endParaRPr lang="es-MX" dirty="0"/>
          </a:p>
        </p:txBody>
      </p:sp>
      <p:pic>
        <p:nvPicPr>
          <p:cNvPr id="29" name="Imagen 28" descr="Icono&#10;&#10;Descripción generada automáticamente">
            <a:extLst>
              <a:ext uri="{FF2B5EF4-FFF2-40B4-BE49-F238E27FC236}">
                <a16:creationId xmlns:a16="http://schemas.microsoft.com/office/drawing/2014/main" id="{A12D924B-5CDC-5FE4-C544-9A83453553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1075" y="5302399"/>
            <a:ext cx="652845" cy="652845"/>
          </a:xfrm>
          <a:prstGeom prst="rect">
            <a:avLst/>
          </a:prstGeom>
        </p:spPr>
      </p:pic>
      <p:cxnSp>
        <p:nvCxnSpPr>
          <p:cNvPr id="8" name="Conector recto 7">
            <a:extLst>
              <a:ext uri="{FF2B5EF4-FFF2-40B4-BE49-F238E27FC236}">
                <a16:creationId xmlns:a16="http://schemas.microsoft.com/office/drawing/2014/main" id="{7CD08990-62EC-A140-9206-B678AFA4D2F4}"/>
              </a:ext>
            </a:extLst>
          </p:cNvPr>
          <p:cNvCxnSpPr>
            <a:cxnSpLocks/>
          </p:cNvCxnSpPr>
          <p:nvPr/>
        </p:nvCxnSpPr>
        <p:spPr>
          <a:xfrm>
            <a:off x="690880" y="2265864"/>
            <a:ext cx="975360" cy="0"/>
          </a:xfrm>
          <a:prstGeom prst="line">
            <a:avLst/>
          </a:prstGeom>
          <a:ln w="38100">
            <a:solidFill>
              <a:srgbClr val="FFFF00"/>
            </a:solidFill>
          </a:ln>
        </p:spPr>
        <p:style>
          <a:lnRef idx="3">
            <a:schemeClr val="accent4"/>
          </a:lnRef>
          <a:fillRef idx="0">
            <a:schemeClr val="accent4"/>
          </a:fillRef>
          <a:effectRef idx="2">
            <a:schemeClr val="accent4"/>
          </a:effectRef>
          <a:fontRef idx="minor">
            <a:schemeClr val="tx1"/>
          </a:fontRef>
        </p:style>
      </p:cxnSp>
      <p:cxnSp>
        <p:nvCxnSpPr>
          <p:cNvPr id="9" name="Conector recto 8">
            <a:extLst>
              <a:ext uri="{FF2B5EF4-FFF2-40B4-BE49-F238E27FC236}">
                <a16:creationId xmlns:a16="http://schemas.microsoft.com/office/drawing/2014/main" id="{B61F8131-143E-3975-1DDC-1272776A6700}"/>
              </a:ext>
            </a:extLst>
          </p:cNvPr>
          <p:cNvCxnSpPr>
            <a:cxnSpLocks/>
          </p:cNvCxnSpPr>
          <p:nvPr/>
        </p:nvCxnSpPr>
        <p:spPr>
          <a:xfrm>
            <a:off x="3685321" y="1869624"/>
            <a:ext cx="975360" cy="0"/>
          </a:xfrm>
          <a:prstGeom prst="line">
            <a:avLst/>
          </a:prstGeom>
          <a:ln w="38100">
            <a:solidFill>
              <a:srgbClr val="FFFF00"/>
            </a:solidFill>
          </a:ln>
        </p:spPr>
        <p:style>
          <a:lnRef idx="3">
            <a:schemeClr val="accent4"/>
          </a:lnRef>
          <a:fillRef idx="0">
            <a:schemeClr val="accent4"/>
          </a:fillRef>
          <a:effectRef idx="2">
            <a:schemeClr val="accent4"/>
          </a:effectRef>
          <a:fontRef idx="minor">
            <a:schemeClr val="tx1"/>
          </a:fontRef>
        </p:style>
      </p:cxnSp>
      <p:cxnSp>
        <p:nvCxnSpPr>
          <p:cNvPr id="11" name="Conector recto 10">
            <a:extLst>
              <a:ext uri="{FF2B5EF4-FFF2-40B4-BE49-F238E27FC236}">
                <a16:creationId xmlns:a16="http://schemas.microsoft.com/office/drawing/2014/main" id="{8BC26236-E704-6B8F-C2A0-BDB2E40E4880}"/>
              </a:ext>
            </a:extLst>
          </p:cNvPr>
          <p:cNvCxnSpPr>
            <a:cxnSpLocks/>
          </p:cNvCxnSpPr>
          <p:nvPr/>
        </p:nvCxnSpPr>
        <p:spPr>
          <a:xfrm>
            <a:off x="4966821" y="1869624"/>
            <a:ext cx="975360" cy="0"/>
          </a:xfrm>
          <a:prstGeom prst="line">
            <a:avLst/>
          </a:prstGeom>
          <a:ln w="38100">
            <a:solidFill>
              <a:srgbClr val="FFFF00"/>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B9F4ADE3-2898-CFA3-4F3B-0E10A02D07AB}"/>
              </a:ext>
            </a:extLst>
          </p:cNvPr>
          <p:cNvCxnSpPr>
            <a:cxnSpLocks/>
          </p:cNvCxnSpPr>
          <p:nvPr/>
        </p:nvCxnSpPr>
        <p:spPr>
          <a:xfrm>
            <a:off x="8686800" y="4562024"/>
            <a:ext cx="457200" cy="0"/>
          </a:xfrm>
          <a:prstGeom prst="line">
            <a:avLst/>
          </a:prstGeom>
          <a:ln w="38100">
            <a:solidFill>
              <a:srgbClr val="FFFF00"/>
            </a:solidFill>
          </a:ln>
        </p:spPr>
        <p:style>
          <a:lnRef idx="3">
            <a:schemeClr val="accent4"/>
          </a:lnRef>
          <a:fillRef idx="0">
            <a:schemeClr val="accent4"/>
          </a:fillRef>
          <a:effectRef idx="2">
            <a:schemeClr val="accent4"/>
          </a:effectRef>
          <a:fontRef idx="minor">
            <a:schemeClr val="tx1"/>
          </a:fontRef>
        </p:style>
      </p:cxnSp>
      <p:cxnSp>
        <p:nvCxnSpPr>
          <p:cNvPr id="16" name="Conector recto 15">
            <a:extLst>
              <a:ext uri="{FF2B5EF4-FFF2-40B4-BE49-F238E27FC236}">
                <a16:creationId xmlns:a16="http://schemas.microsoft.com/office/drawing/2014/main" id="{22F12508-14EC-F7CE-5E53-4D5FED563A90}"/>
              </a:ext>
            </a:extLst>
          </p:cNvPr>
          <p:cNvCxnSpPr>
            <a:cxnSpLocks/>
          </p:cNvCxnSpPr>
          <p:nvPr/>
        </p:nvCxnSpPr>
        <p:spPr>
          <a:xfrm>
            <a:off x="10290661" y="4643304"/>
            <a:ext cx="550059" cy="0"/>
          </a:xfrm>
          <a:prstGeom prst="line">
            <a:avLst/>
          </a:prstGeom>
          <a:ln w="38100">
            <a:solidFill>
              <a:srgbClr val="FFFF00"/>
            </a:solidFill>
          </a:ln>
        </p:spPr>
        <p:style>
          <a:lnRef idx="3">
            <a:schemeClr val="accent4"/>
          </a:lnRef>
          <a:fillRef idx="0">
            <a:schemeClr val="accent4"/>
          </a:fillRef>
          <a:effectRef idx="2">
            <a:schemeClr val="accent4"/>
          </a:effectRef>
          <a:fontRef idx="minor">
            <a:schemeClr val="tx1"/>
          </a:fontRef>
        </p:style>
      </p:cxnSp>
      <p:sp>
        <p:nvSpPr>
          <p:cNvPr id="2" name="CuadroTexto 1">
            <a:extLst>
              <a:ext uri="{FF2B5EF4-FFF2-40B4-BE49-F238E27FC236}">
                <a16:creationId xmlns:a16="http://schemas.microsoft.com/office/drawing/2014/main" id="{F1201531-0DF3-DD16-9726-331CC254E601}"/>
              </a:ext>
            </a:extLst>
          </p:cNvPr>
          <p:cNvSpPr txBox="1"/>
          <p:nvPr/>
        </p:nvSpPr>
        <p:spPr>
          <a:xfrm>
            <a:off x="9448800" y="311834"/>
            <a:ext cx="2328333" cy="646331"/>
          </a:xfrm>
          <a:prstGeom prst="rect">
            <a:avLst/>
          </a:prstGeom>
          <a:noFill/>
        </p:spPr>
        <p:txBody>
          <a:bodyPr wrap="square" rtlCol="0">
            <a:spAutoFit/>
          </a:bodyPr>
          <a:lstStyle/>
          <a:p>
            <a:r>
              <a:rPr lang="es-MX" sz="3600" dirty="0"/>
              <a:t>SPANISH</a:t>
            </a:r>
          </a:p>
        </p:txBody>
      </p:sp>
    </p:spTree>
    <p:extLst>
      <p:ext uri="{BB962C8B-B14F-4D97-AF65-F5344CB8AC3E}">
        <p14:creationId xmlns:p14="http://schemas.microsoft.com/office/powerpoint/2010/main" val="1080194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E6351E-D451-4D00-244E-7D5BE92839EA}"/>
              </a:ext>
            </a:extLst>
          </p:cNvPr>
          <p:cNvSpPr txBox="1"/>
          <p:nvPr/>
        </p:nvSpPr>
        <p:spPr>
          <a:xfrm>
            <a:off x="1412240" y="170684"/>
            <a:ext cx="9814560" cy="774507"/>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addition, we must confirm that the calendar and referral discount processes are working correctly.</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05964BDA-7C5C-FD56-7323-72A3D457704C}"/>
              </a:ext>
            </a:extLst>
          </p:cNvPr>
          <p:cNvSpPr txBox="1"/>
          <p:nvPr/>
        </p:nvSpPr>
        <p:spPr>
          <a:xfrm>
            <a:off x="5155353" y="1595120"/>
            <a:ext cx="2328333" cy="646331"/>
          </a:xfrm>
          <a:prstGeom prst="rect">
            <a:avLst/>
          </a:prstGeom>
          <a:noFill/>
        </p:spPr>
        <p:txBody>
          <a:bodyPr wrap="square" rtlCol="0">
            <a:spAutoFit/>
          </a:bodyPr>
          <a:lstStyle/>
          <a:p>
            <a:r>
              <a:rPr lang="es-MX" sz="3600" dirty="0"/>
              <a:t>PENDING</a:t>
            </a:r>
          </a:p>
        </p:txBody>
      </p:sp>
    </p:spTree>
    <p:extLst>
      <p:ext uri="{BB962C8B-B14F-4D97-AF65-F5344CB8AC3E}">
        <p14:creationId xmlns:p14="http://schemas.microsoft.com/office/powerpoint/2010/main" val="91001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nterfaz de usuario gráfica&#10;&#10;Descripción generada automáticamente">
            <a:extLst>
              <a:ext uri="{FF2B5EF4-FFF2-40B4-BE49-F238E27FC236}">
                <a16:creationId xmlns:a16="http://schemas.microsoft.com/office/drawing/2014/main" id="{6872C0B5-9981-3F4E-D257-66734778F97E}"/>
              </a:ext>
            </a:extLst>
          </p:cNvPr>
          <p:cNvPicPr>
            <a:picLocks noChangeAspect="1"/>
          </p:cNvPicPr>
          <p:nvPr/>
        </p:nvPicPr>
        <p:blipFill rotWithShape="1">
          <a:blip r:embed="rId2">
            <a:extLst>
              <a:ext uri="{28A0092B-C50C-407E-A947-70E740481C1C}">
                <a14:useLocalDpi xmlns:a14="http://schemas.microsoft.com/office/drawing/2010/main" val="0"/>
              </a:ext>
            </a:extLst>
          </a:blip>
          <a:srcRect t="3764"/>
          <a:stretch/>
        </p:blipFill>
        <p:spPr>
          <a:xfrm>
            <a:off x="170704" y="-1"/>
            <a:ext cx="3232896" cy="6745179"/>
          </a:xfrm>
          <a:prstGeom prst="rect">
            <a:avLst/>
          </a:prstGeom>
        </p:spPr>
      </p:pic>
      <p:sp>
        <p:nvSpPr>
          <p:cNvPr id="12" name="CuadroTexto 11">
            <a:extLst>
              <a:ext uri="{FF2B5EF4-FFF2-40B4-BE49-F238E27FC236}">
                <a16:creationId xmlns:a16="http://schemas.microsoft.com/office/drawing/2014/main" id="{2CCCE829-FA56-5711-8364-1A1C0A09F81C}"/>
              </a:ext>
            </a:extLst>
          </p:cNvPr>
          <p:cNvSpPr txBox="1"/>
          <p:nvPr/>
        </p:nvSpPr>
        <p:spPr>
          <a:xfrm>
            <a:off x="4742676" y="3515360"/>
            <a:ext cx="6923238" cy="2031325"/>
          </a:xfrm>
          <a:prstGeom prst="rect">
            <a:avLst/>
          </a:prstGeom>
          <a:noFill/>
        </p:spPr>
        <p:txBody>
          <a:bodyPr wrap="square" rtlCol="0">
            <a:spAutoFit/>
          </a:bodyPr>
          <a:lstStyle/>
          <a:p>
            <a:r>
              <a:rPr lang="en-US" dirty="0"/>
              <a:t>With the customer's acceptance, the new settings should appear in the service summary, both in the user app and in the technician app, considering the brand, equipment, color, services requested, etc. In case there is a decrease in the total cost of the service, it should be reflected, and in the second payment, the new amount to be paid will appear. The first payment is not subject to </a:t>
            </a:r>
            <a:r>
              <a:rPr lang="en-US" dirty="0" err="1"/>
              <a:t>change.It</a:t>
            </a:r>
            <a:r>
              <a:rPr lang="en-US" dirty="0"/>
              <a:t> will also be reflected in the service guarantee.</a:t>
            </a:r>
            <a:endParaRPr lang="es-MX" dirty="0"/>
          </a:p>
        </p:txBody>
      </p:sp>
      <p:sp>
        <p:nvSpPr>
          <p:cNvPr id="13" name="Rectángulo 12">
            <a:extLst>
              <a:ext uri="{FF2B5EF4-FFF2-40B4-BE49-F238E27FC236}">
                <a16:creationId xmlns:a16="http://schemas.microsoft.com/office/drawing/2014/main" id="{48B36F5B-C8D4-9A24-D252-19A2B3B94B85}"/>
              </a:ext>
            </a:extLst>
          </p:cNvPr>
          <p:cNvSpPr/>
          <p:nvPr/>
        </p:nvSpPr>
        <p:spPr>
          <a:xfrm>
            <a:off x="262173" y="3341889"/>
            <a:ext cx="3039292" cy="220479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cxnSp>
        <p:nvCxnSpPr>
          <p:cNvPr id="14" name="Conector recto de flecha 13">
            <a:extLst>
              <a:ext uri="{FF2B5EF4-FFF2-40B4-BE49-F238E27FC236}">
                <a16:creationId xmlns:a16="http://schemas.microsoft.com/office/drawing/2014/main" id="{5F70F7CB-0245-C996-11A0-A9DCB0CC92CD}"/>
              </a:ext>
            </a:extLst>
          </p:cNvPr>
          <p:cNvCxnSpPr>
            <a:cxnSpLocks/>
          </p:cNvCxnSpPr>
          <p:nvPr/>
        </p:nvCxnSpPr>
        <p:spPr>
          <a:xfrm flipH="1">
            <a:off x="3483925" y="4478521"/>
            <a:ext cx="117842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092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D15BB990-33FD-233C-0FA8-58301CA16F54}"/>
              </a:ext>
            </a:extLst>
          </p:cNvPr>
          <p:cNvSpPr txBox="1"/>
          <p:nvPr/>
        </p:nvSpPr>
        <p:spPr>
          <a:xfrm>
            <a:off x="802638" y="163516"/>
            <a:ext cx="10485121" cy="1264642"/>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3.	That the services that come to expire that were not confirmed or accepted by the technicians, to reactivate and resend to the technicians. This we must be able to define it in the admin panel. Cancel expired services or without confirmation, (notifying the client that the service is canceled) This we must be able to define in the admin panel.</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upo 8">
            <a:extLst>
              <a:ext uri="{FF2B5EF4-FFF2-40B4-BE49-F238E27FC236}">
                <a16:creationId xmlns:a16="http://schemas.microsoft.com/office/drawing/2014/main" id="{641A8523-6323-14AB-5989-091422B5E028}"/>
              </a:ext>
            </a:extLst>
          </p:cNvPr>
          <p:cNvGrpSpPr/>
          <p:nvPr/>
        </p:nvGrpSpPr>
        <p:grpSpPr>
          <a:xfrm>
            <a:off x="2085041" y="1579756"/>
            <a:ext cx="8021918" cy="3261751"/>
            <a:chOff x="727446" y="1473878"/>
            <a:chExt cx="10249427" cy="5048509"/>
          </a:xfrm>
        </p:grpSpPr>
        <p:pic>
          <p:nvPicPr>
            <p:cNvPr id="5" name="Imagen 4">
              <a:extLst>
                <a:ext uri="{FF2B5EF4-FFF2-40B4-BE49-F238E27FC236}">
                  <a16:creationId xmlns:a16="http://schemas.microsoft.com/office/drawing/2014/main" id="{383ECA94-04B3-05D9-19EA-59D874AA0C2F}"/>
                </a:ext>
              </a:extLst>
            </p:cNvPr>
            <p:cNvPicPr>
              <a:picLocks noChangeAspect="1"/>
            </p:cNvPicPr>
            <p:nvPr/>
          </p:nvPicPr>
          <p:blipFill>
            <a:blip r:embed="rId2"/>
            <a:stretch>
              <a:fillRect/>
            </a:stretch>
          </p:blipFill>
          <p:spPr>
            <a:xfrm>
              <a:off x="727446" y="1473878"/>
              <a:ext cx="10249427" cy="5048509"/>
            </a:xfrm>
            <a:prstGeom prst="rect">
              <a:avLst/>
            </a:prstGeom>
          </p:spPr>
        </p:pic>
        <p:sp>
          <p:nvSpPr>
            <p:cNvPr id="8" name="Rectángulo 7">
              <a:extLst>
                <a:ext uri="{FF2B5EF4-FFF2-40B4-BE49-F238E27FC236}">
                  <a16:creationId xmlns:a16="http://schemas.microsoft.com/office/drawing/2014/main" id="{5195E052-95C4-F3AF-5DF2-0DE3C79743F6}"/>
                </a:ext>
              </a:extLst>
            </p:cNvPr>
            <p:cNvSpPr/>
            <p:nvPr/>
          </p:nvSpPr>
          <p:spPr>
            <a:xfrm>
              <a:off x="4350619" y="5563403"/>
              <a:ext cx="1010653" cy="3561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0" name="CuadroTexto 9">
            <a:extLst>
              <a:ext uri="{FF2B5EF4-FFF2-40B4-BE49-F238E27FC236}">
                <a16:creationId xmlns:a16="http://schemas.microsoft.com/office/drawing/2014/main" id="{5B3974A7-74F6-2121-3C66-B17AA2F2D3D8}"/>
              </a:ext>
            </a:extLst>
          </p:cNvPr>
          <p:cNvSpPr txBox="1"/>
          <p:nvPr/>
        </p:nvSpPr>
        <p:spPr>
          <a:xfrm>
            <a:off x="1243232" y="5123045"/>
            <a:ext cx="9705535" cy="1277273"/>
          </a:xfrm>
          <a:prstGeom prst="rect">
            <a:avLst/>
          </a:prstGeom>
          <a:noFill/>
        </p:spPr>
        <p:txBody>
          <a:bodyPr wrap="square" rtlCol="0">
            <a:spAutoFit/>
          </a:bodyPr>
          <a:lstStyle/>
          <a:p>
            <a:r>
              <a:rPr lang="en-US" sz="1100" dirty="0"/>
              <a:t>We need an option to reactivate the service when no patch has accepted the service. To be able to define which technician will be sent to take care of it. We also need to be able to cancel services that are too old. They should not disappear from the history. They should be moved in the technician's App from active services to service history.</a:t>
            </a:r>
          </a:p>
          <a:p>
            <a:endParaRPr lang="en-US" sz="1100" dirty="0"/>
          </a:p>
          <a:p>
            <a:r>
              <a:rPr lang="en-US" sz="1100" dirty="0"/>
              <a:t>If the service is cancelled, the customer should receive the notification "Your request was cancelled due to inactivity. You can reapply for your service when you are ready."</a:t>
            </a:r>
          </a:p>
          <a:p>
            <a:endParaRPr lang="en-US" sz="1100" dirty="0"/>
          </a:p>
        </p:txBody>
      </p:sp>
    </p:spTree>
    <p:extLst>
      <p:ext uri="{BB962C8B-B14F-4D97-AF65-F5344CB8AC3E}">
        <p14:creationId xmlns:p14="http://schemas.microsoft.com/office/powerpoint/2010/main" val="3073436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Aplicación&#10;&#10;Descripción generada automáticamente">
            <a:extLst>
              <a:ext uri="{FF2B5EF4-FFF2-40B4-BE49-F238E27FC236}">
                <a16:creationId xmlns:a16="http://schemas.microsoft.com/office/drawing/2014/main" id="{D1E61B85-0FA2-0585-2212-D2C941092B73}"/>
              </a:ext>
            </a:extLst>
          </p:cNvPr>
          <p:cNvPicPr>
            <a:picLocks noChangeAspect="1"/>
          </p:cNvPicPr>
          <p:nvPr/>
        </p:nvPicPr>
        <p:blipFill rotWithShape="1">
          <a:blip r:embed="rId2">
            <a:extLst>
              <a:ext uri="{28A0092B-C50C-407E-A947-70E740481C1C}">
                <a14:useLocalDpi xmlns:a14="http://schemas.microsoft.com/office/drawing/2010/main" val="0"/>
              </a:ext>
            </a:extLst>
          </a:blip>
          <a:srcRect t="19093" b="25643"/>
          <a:stretch/>
        </p:blipFill>
        <p:spPr>
          <a:xfrm>
            <a:off x="824150" y="88900"/>
            <a:ext cx="3330680" cy="3985260"/>
          </a:xfrm>
          <a:prstGeom prst="rect">
            <a:avLst/>
          </a:prstGeom>
        </p:spPr>
      </p:pic>
      <p:sp>
        <p:nvSpPr>
          <p:cNvPr id="5" name="CuadroTexto 4">
            <a:extLst>
              <a:ext uri="{FF2B5EF4-FFF2-40B4-BE49-F238E27FC236}">
                <a16:creationId xmlns:a16="http://schemas.microsoft.com/office/drawing/2014/main" id="{A3627D60-E5E0-5AB0-3541-9E477D99C5A7}"/>
              </a:ext>
            </a:extLst>
          </p:cNvPr>
          <p:cNvSpPr txBox="1"/>
          <p:nvPr/>
        </p:nvSpPr>
        <p:spPr>
          <a:xfrm>
            <a:off x="5271850" y="642263"/>
            <a:ext cx="6096000" cy="968278"/>
          </a:xfrm>
          <a:prstGeom prst="rect">
            <a:avLst/>
          </a:prstGeom>
          <a:noFill/>
        </p:spPr>
        <p:txBody>
          <a:bodyPr wrap="square">
            <a:spAutoFit/>
          </a:bodyPr>
          <a:lstStyle/>
          <a:p>
            <a:pPr lvl="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  Discounts for each of the available options. We must be able to define this in the admin panel. It must be able to see clearly in each item, the % of discount.</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descr="Interfaz de usuario gráfica, Aplicación&#10;&#10;Descripción generada automáticamente">
            <a:extLst>
              <a:ext uri="{FF2B5EF4-FFF2-40B4-BE49-F238E27FC236}">
                <a16:creationId xmlns:a16="http://schemas.microsoft.com/office/drawing/2014/main" id="{F9342689-CDE3-B29E-DCCB-3F21B98218CE}"/>
              </a:ext>
            </a:extLst>
          </p:cNvPr>
          <p:cNvPicPr>
            <a:picLocks noChangeAspect="1"/>
          </p:cNvPicPr>
          <p:nvPr/>
        </p:nvPicPr>
        <p:blipFill rotWithShape="1">
          <a:blip r:embed="rId2">
            <a:extLst>
              <a:ext uri="{28A0092B-C50C-407E-A947-70E740481C1C}">
                <a14:useLocalDpi xmlns:a14="http://schemas.microsoft.com/office/drawing/2010/main" val="0"/>
              </a:ext>
            </a:extLst>
          </a:blip>
          <a:srcRect t="73134" b="5121"/>
          <a:stretch/>
        </p:blipFill>
        <p:spPr>
          <a:xfrm>
            <a:off x="732710" y="5312776"/>
            <a:ext cx="3330680" cy="1568084"/>
          </a:xfrm>
          <a:prstGeom prst="rect">
            <a:avLst/>
          </a:prstGeom>
        </p:spPr>
      </p:pic>
      <p:pic>
        <p:nvPicPr>
          <p:cNvPr id="11" name="Imagen 10">
            <a:extLst>
              <a:ext uri="{FF2B5EF4-FFF2-40B4-BE49-F238E27FC236}">
                <a16:creationId xmlns:a16="http://schemas.microsoft.com/office/drawing/2014/main" id="{626729FD-F645-9261-C0D6-9B964BB3FCF6}"/>
              </a:ext>
            </a:extLst>
          </p:cNvPr>
          <p:cNvPicPr>
            <a:picLocks noChangeAspect="1"/>
          </p:cNvPicPr>
          <p:nvPr/>
        </p:nvPicPr>
        <p:blipFill>
          <a:blip r:embed="rId3"/>
          <a:stretch>
            <a:fillRect/>
          </a:stretch>
        </p:blipFill>
        <p:spPr>
          <a:xfrm>
            <a:off x="915590" y="4110252"/>
            <a:ext cx="4447700" cy="1516666"/>
          </a:xfrm>
          <a:prstGeom prst="rect">
            <a:avLst/>
          </a:prstGeom>
        </p:spPr>
      </p:pic>
      <p:pic>
        <p:nvPicPr>
          <p:cNvPr id="20" name="Imagen 19">
            <a:extLst>
              <a:ext uri="{FF2B5EF4-FFF2-40B4-BE49-F238E27FC236}">
                <a16:creationId xmlns:a16="http://schemas.microsoft.com/office/drawing/2014/main" id="{FD2AC2B8-96F2-6775-BA9B-113EC7F2F3B6}"/>
              </a:ext>
            </a:extLst>
          </p:cNvPr>
          <p:cNvPicPr>
            <a:picLocks noChangeAspect="1"/>
          </p:cNvPicPr>
          <p:nvPr/>
        </p:nvPicPr>
        <p:blipFill>
          <a:blip r:embed="rId4"/>
          <a:stretch>
            <a:fillRect/>
          </a:stretch>
        </p:blipFill>
        <p:spPr>
          <a:xfrm rot="1394593">
            <a:off x="1162924" y="698912"/>
            <a:ext cx="564785" cy="564785"/>
          </a:xfrm>
          <a:prstGeom prst="rect">
            <a:avLst/>
          </a:prstGeom>
        </p:spPr>
      </p:pic>
      <p:pic>
        <p:nvPicPr>
          <p:cNvPr id="22" name="Imagen 21">
            <a:extLst>
              <a:ext uri="{FF2B5EF4-FFF2-40B4-BE49-F238E27FC236}">
                <a16:creationId xmlns:a16="http://schemas.microsoft.com/office/drawing/2014/main" id="{6CD40ABD-03BF-0F3F-AD16-EA7651B201E7}"/>
              </a:ext>
            </a:extLst>
          </p:cNvPr>
          <p:cNvPicPr>
            <a:picLocks noChangeAspect="1"/>
          </p:cNvPicPr>
          <p:nvPr/>
        </p:nvPicPr>
        <p:blipFill>
          <a:blip r:embed="rId4"/>
          <a:stretch>
            <a:fillRect/>
          </a:stretch>
        </p:blipFill>
        <p:spPr>
          <a:xfrm rot="1394593">
            <a:off x="2930764" y="2898431"/>
            <a:ext cx="564785" cy="564785"/>
          </a:xfrm>
          <a:prstGeom prst="rect">
            <a:avLst/>
          </a:prstGeom>
        </p:spPr>
      </p:pic>
      <p:pic>
        <p:nvPicPr>
          <p:cNvPr id="23" name="Imagen 22">
            <a:extLst>
              <a:ext uri="{FF2B5EF4-FFF2-40B4-BE49-F238E27FC236}">
                <a16:creationId xmlns:a16="http://schemas.microsoft.com/office/drawing/2014/main" id="{9A6483BF-B45A-F311-BEC5-A7E26DADBC46}"/>
              </a:ext>
            </a:extLst>
          </p:cNvPr>
          <p:cNvPicPr>
            <a:picLocks noChangeAspect="1"/>
          </p:cNvPicPr>
          <p:nvPr/>
        </p:nvPicPr>
        <p:blipFill>
          <a:blip r:embed="rId5"/>
          <a:stretch>
            <a:fillRect/>
          </a:stretch>
        </p:blipFill>
        <p:spPr>
          <a:xfrm rot="1832420">
            <a:off x="1175018" y="2910527"/>
            <a:ext cx="544746" cy="544746"/>
          </a:xfrm>
          <a:prstGeom prst="rect">
            <a:avLst/>
          </a:prstGeom>
        </p:spPr>
      </p:pic>
      <p:sp>
        <p:nvSpPr>
          <p:cNvPr id="24" name="CuadroTexto 23">
            <a:extLst>
              <a:ext uri="{FF2B5EF4-FFF2-40B4-BE49-F238E27FC236}">
                <a16:creationId xmlns:a16="http://schemas.microsoft.com/office/drawing/2014/main" id="{5CD9A4FA-6043-1854-366A-4F7F2E657E5F}"/>
              </a:ext>
            </a:extLst>
          </p:cNvPr>
          <p:cNvSpPr txBox="1"/>
          <p:nvPr/>
        </p:nvSpPr>
        <p:spPr>
          <a:xfrm>
            <a:off x="5546170" y="2564198"/>
            <a:ext cx="6096001" cy="2631490"/>
          </a:xfrm>
          <a:prstGeom prst="rect">
            <a:avLst/>
          </a:prstGeom>
          <a:noFill/>
        </p:spPr>
        <p:txBody>
          <a:bodyPr wrap="square" rtlCol="0">
            <a:spAutoFit/>
          </a:bodyPr>
          <a:lstStyle/>
          <a:p>
            <a:r>
              <a:rPr lang="en-US" sz="1100" dirty="0"/>
              <a:t>The discount must be shown on each item in an eye-catching way. </a:t>
            </a:r>
          </a:p>
          <a:p>
            <a:r>
              <a:rPr lang="en-US" sz="1100" dirty="0"/>
              <a:t>For Example</a:t>
            </a: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r>
              <a:rPr lang="en-US" sz="1100" dirty="0"/>
              <a:t>If the customer selects an item with a discount, a summary should appear below the repair estimate, showing the service and the price without the discount crossed out and with the discount. </a:t>
            </a:r>
          </a:p>
          <a:p>
            <a:endParaRPr lang="en-US" sz="1100" dirty="0"/>
          </a:p>
          <a:p>
            <a:endParaRPr lang="en-US" sz="1100" dirty="0"/>
          </a:p>
          <a:p>
            <a:r>
              <a:rPr lang="en-US" sz="1100" dirty="0"/>
              <a:t>In the end the total savings for the customer</a:t>
            </a:r>
            <a:endParaRPr lang="es-MX" sz="1100" dirty="0"/>
          </a:p>
        </p:txBody>
      </p:sp>
      <p:pic>
        <p:nvPicPr>
          <p:cNvPr id="25" name="Imagen 24">
            <a:extLst>
              <a:ext uri="{FF2B5EF4-FFF2-40B4-BE49-F238E27FC236}">
                <a16:creationId xmlns:a16="http://schemas.microsoft.com/office/drawing/2014/main" id="{07444C0D-9CA6-2080-2D27-2683B1CF9A40}"/>
              </a:ext>
            </a:extLst>
          </p:cNvPr>
          <p:cNvPicPr>
            <a:picLocks noChangeAspect="1"/>
          </p:cNvPicPr>
          <p:nvPr/>
        </p:nvPicPr>
        <p:blipFill>
          <a:blip r:embed="rId4"/>
          <a:stretch>
            <a:fillRect/>
          </a:stretch>
        </p:blipFill>
        <p:spPr>
          <a:xfrm rot="1765634">
            <a:off x="6375121" y="2797406"/>
            <a:ext cx="1103756" cy="1103756"/>
          </a:xfrm>
          <a:prstGeom prst="rect">
            <a:avLst/>
          </a:prstGeom>
        </p:spPr>
      </p:pic>
      <p:pic>
        <p:nvPicPr>
          <p:cNvPr id="26" name="Imagen 25">
            <a:extLst>
              <a:ext uri="{FF2B5EF4-FFF2-40B4-BE49-F238E27FC236}">
                <a16:creationId xmlns:a16="http://schemas.microsoft.com/office/drawing/2014/main" id="{0EBC94C8-87A0-650D-CAEB-864EC29BCF7A}"/>
              </a:ext>
            </a:extLst>
          </p:cNvPr>
          <p:cNvPicPr>
            <a:picLocks noChangeAspect="1"/>
          </p:cNvPicPr>
          <p:nvPr/>
        </p:nvPicPr>
        <p:blipFill>
          <a:blip r:embed="rId5"/>
          <a:stretch>
            <a:fillRect/>
          </a:stretch>
        </p:blipFill>
        <p:spPr>
          <a:xfrm rot="1832420">
            <a:off x="7471248" y="2774849"/>
            <a:ext cx="1140454" cy="1140454"/>
          </a:xfrm>
          <a:prstGeom prst="rect">
            <a:avLst/>
          </a:prstGeom>
        </p:spPr>
      </p:pic>
      <p:cxnSp>
        <p:nvCxnSpPr>
          <p:cNvPr id="27" name="Conector recto de flecha 26">
            <a:extLst>
              <a:ext uri="{FF2B5EF4-FFF2-40B4-BE49-F238E27FC236}">
                <a16:creationId xmlns:a16="http://schemas.microsoft.com/office/drawing/2014/main" id="{4AAEE10B-AD03-2CB3-644E-3CF78FE98FE0}"/>
              </a:ext>
            </a:extLst>
          </p:cNvPr>
          <p:cNvCxnSpPr>
            <a:cxnSpLocks/>
          </p:cNvCxnSpPr>
          <p:nvPr/>
        </p:nvCxnSpPr>
        <p:spPr>
          <a:xfrm>
            <a:off x="4063390" y="4461065"/>
            <a:ext cx="12084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09C6C5CD-CC53-4640-84D1-9BA9DD37BEC1}"/>
              </a:ext>
            </a:extLst>
          </p:cNvPr>
          <p:cNvCxnSpPr>
            <a:cxnSpLocks/>
          </p:cNvCxnSpPr>
          <p:nvPr/>
        </p:nvCxnSpPr>
        <p:spPr>
          <a:xfrm>
            <a:off x="4154830" y="3111924"/>
            <a:ext cx="12084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B8C51899-FCE9-8732-EF14-A140F46460CD}"/>
              </a:ext>
            </a:extLst>
          </p:cNvPr>
          <p:cNvCxnSpPr>
            <a:cxnSpLocks/>
          </p:cNvCxnSpPr>
          <p:nvPr/>
        </p:nvCxnSpPr>
        <p:spPr>
          <a:xfrm>
            <a:off x="2424701" y="5073873"/>
            <a:ext cx="28471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546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27E633E-12F4-6B90-DD9E-0B1216C12D09}"/>
              </a:ext>
            </a:extLst>
          </p:cNvPr>
          <p:cNvPicPr>
            <a:picLocks noChangeAspect="1"/>
          </p:cNvPicPr>
          <p:nvPr/>
        </p:nvPicPr>
        <p:blipFill rotWithShape="1">
          <a:blip r:embed="rId2"/>
          <a:srcRect r="46197" b="25264"/>
          <a:stretch/>
        </p:blipFill>
        <p:spPr>
          <a:xfrm>
            <a:off x="275570" y="1501540"/>
            <a:ext cx="6924126" cy="4375101"/>
          </a:xfrm>
          <a:prstGeom prst="rect">
            <a:avLst/>
          </a:prstGeom>
        </p:spPr>
      </p:pic>
      <p:sp>
        <p:nvSpPr>
          <p:cNvPr id="6" name="CuadroTexto 5">
            <a:extLst>
              <a:ext uri="{FF2B5EF4-FFF2-40B4-BE49-F238E27FC236}">
                <a16:creationId xmlns:a16="http://schemas.microsoft.com/office/drawing/2014/main" id="{33A8F1FE-D5DA-53F2-5ACE-3FA6467FF025}"/>
              </a:ext>
            </a:extLst>
          </p:cNvPr>
          <p:cNvSpPr txBox="1"/>
          <p:nvPr/>
        </p:nvSpPr>
        <p:spPr>
          <a:xfrm>
            <a:off x="443127" y="284872"/>
            <a:ext cx="11305746" cy="671915"/>
          </a:xfrm>
          <a:prstGeom prst="rect">
            <a:avLst/>
          </a:prstGeom>
          <a:noFill/>
        </p:spPr>
        <p:txBody>
          <a:bodyPr wrap="square">
            <a:spAutoFit/>
          </a:bodyPr>
          <a:lstStyle/>
          <a:p>
            <a:pPr lvl="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 Discounts for each of the available options. We must be able to define this in the admin panel. It must be able to see clearly in each item, the % of discount.</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85D0AF4C-C629-E2E3-EB76-89EC9E397AA7}"/>
              </a:ext>
            </a:extLst>
          </p:cNvPr>
          <p:cNvSpPr txBox="1"/>
          <p:nvPr/>
        </p:nvSpPr>
        <p:spPr>
          <a:xfrm>
            <a:off x="7582689" y="1929104"/>
            <a:ext cx="4248775" cy="769441"/>
          </a:xfrm>
          <a:prstGeom prst="rect">
            <a:avLst/>
          </a:prstGeom>
          <a:noFill/>
        </p:spPr>
        <p:txBody>
          <a:bodyPr wrap="square" rtlCol="0">
            <a:spAutoFit/>
          </a:bodyPr>
          <a:lstStyle/>
          <a:p>
            <a:r>
              <a:rPr lang="en-US" sz="1100" dirty="0"/>
              <a:t>Discounts must be applied one by one in the administrator. Each item may or may not have a discount. If a new device is created, it must be able to be ordered and with the same price and discount options.</a:t>
            </a:r>
          </a:p>
          <a:p>
            <a:endParaRPr lang="en-US" sz="1100" dirty="0"/>
          </a:p>
        </p:txBody>
      </p:sp>
      <p:grpSp>
        <p:nvGrpSpPr>
          <p:cNvPr id="33" name="Grupo 32">
            <a:extLst>
              <a:ext uri="{FF2B5EF4-FFF2-40B4-BE49-F238E27FC236}">
                <a16:creationId xmlns:a16="http://schemas.microsoft.com/office/drawing/2014/main" id="{8AE91052-B3EE-6195-8D26-BE9E0B0478E3}"/>
              </a:ext>
            </a:extLst>
          </p:cNvPr>
          <p:cNvGrpSpPr/>
          <p:nvPr/>
        </p:nvGrpSpPr>
        <p:grpSpPr>
          <a:xfrm>
            <a:off x="9097891" y="3616482"/>
            <a:ext cx="1682404" cy="2418558"/>
            <a:chOff x="7548223" y="3125594"/>
            <a:chExt cx="1597795" cy="2299660"/>
          </a:xfrm>
        </p:grpSpPr>
        <p:sp>
          <p:nvSpPr>
            <p:cNvPr id="14" name="Rectángulo 13">
              <a:extLst>
                <a:ext uri="{FF2B5EF4-FFF2-40B4-BE49-F238E27FC236}">
                  <a16:creationId xmlns:a16="http://schemas.microsoft.com/office/drawing/2014/main" id="{88AB4B86-B04C-23BB-E288-61E5A4DCB0C2}"/>
                </a:ext>
              </a:extLst>
            </p:cNvPr>
            <p:cNvSpPr/>
            <p:nvPr/>
          </p:nvSpPr>
          <p:spPr>
            <a:xfrm>
              <a:off x="7567475" y="3496585"/>
              <a:ext cx="1193533" cy="385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a:extLst>
                <a:ext uri="{FF2B5EF4-FFF2-40B4-BE49-F238E27FC236}">
                  <a16:creationId xmlns:a16="http://schemas.microsoft.com/office/drawing/2014/main" id="{0F10F812-EB46-B3A9-2578-F87C5F8D495E}"/>
                </a:ext>
              </a:extLst>
            </p:cNvPr>
            <p:cNvSpPr/>
            <p:nvPr/>
          </p:nvSpPr>
          <p:spPr>
            <a:xfrm>
              <a:off x="7567475" y="4252586"/>
              <a:ext cx="1193533" cy="385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8833D172-E44C-F200-3945-678A17050B90}"/>
                </a:ext>
              </a:extLst>
            </p:cNvPr>
            <p:cNvSpPr txBox="1"/>
            <p:nvPr/>
          </p:nvSpPr>
          <p:spPr>
            <a:xfrm>
              <a:off x="7567475" y="3125594"/>
              <a:ext cx="1578543" cy="369332"/>
            </a:xfrm>
            <a:prstGeom prst="rect">
              <a:avLst/>
            </a:prstGeom>
            <a:noFill/>
          </p:spPr>
          <p:txBody>
            <a:bodyPr wrap="square">
              <a:sp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Price</a:t>
              </a:r>
              <a:endParaRPr lang="es-MX" dirty="0"/>
            </a:p>
          </p:txBody>
        </p:sp>
        <p:sp>
          <p:nvSpPr>
            <p:cNvPr id="18" name="CuadroTexto 17">
              <a:extLst>
                <a:ext uri="{FF2B5EF4-FFF2-40B4-BE49-F238E27FC236}">
                  <a16:creationId xmlns:a16="http://schemas.microsoft.com/office/drawing/2014/main" id="{6F481271-6EF7-B3A3-6DAC-C98FC5F7FE43}"/>
                </a:ext>
              </a:extLst>
            </p:cNvPr>
            <p:cNvSpPr txBox="1"/>
            <p:nvPr/>
          </p:nvSpPr>
          <p:spPr>
            <a:xfrm>
              <a:off x="7567474" y="3895493"/>
              <a:ext cx="1578543" cy="369332"/>
            </a:xfrm>
            <a:prstGeom prst="rect">
              <a:avLst/>
            </a:prstGeom>
            <a:noFill/>
          </p:spPr>
          <p:txBody>
            <a:bodyPr wrap="square">
              <a:sp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Discount</a:t>
              </a:r>
              <a:endParaRPr lang="es-MX" dirty="0"/>
            </a:p>
          </p:txBody>
        </p:sp>
        <p:sp>
          <p:nvSpPr>
            <p:cNvPr id="19" name="Rectángulo 18">
              <a:extLst>
                <a:ext uri="{FF2B5EF4-FFF2-40B4-BE49-F238E27FC236}">
                  <a16:creationId xmlns:a16="http://schemas.microsoft.com/office/drawing/2014/main" id="{6B994AF0-22A1-EBE4-7A30-C6DA9632D63E}"/>
                </a:ext>
              </a:extLst>
            </p:cNvPr>
            <p:cNvSpPr/>
            <p:nvPr/>
          </p:nvSpPr>
          <p:spPr>
            <a:xfrm>
              <a:off x="7567474" y="5040244"/>
              <a:ext cx="1193533" cy="385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a:extLst>
                <a:ext uri="{FF2B5EF4-FFF2-40B4-BE49-F238E27FC236}">
                  <a16:creationId xmlns:a16="http://schemas.microsoft.com/office/drawing/2014/main" id="{3B7793D1-FB00-D9D0-1ABE-5737FADDEE2D}"/>
                </a:ext>
              </a:extLst>
            </p:cNvPr>
            <p:cNvSpPr txBox="1"/>
            <p:nvPr/>
          </p:nvSpPr>
          <p:spPr>
            <a:xfrm>
              <a:off x="7548223" y="4683151"/>
              <a:ext cx="1578543" cy="369332"/>
            </a:xfrm>
            <a:prstGeom prst="rect">
              <a:avLst/>
            </a:prstGeom>
            <a:noFill/>
          </p:spPr>
          <p:txBody>
            <a:bodyPr wrap="square">
              <a:sp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Discount Price</a:t>
              </a:r>
              <a:endParaRPr lang="es-MX" dirty="0"/>
            </a:p>
          </p:txBody>
        </p:sp>
        <p:sp>
          <p:nvSpPr>
            <p:cNvPr id="28" name="CuadroTexto 27">
              <a:extLst>
                <a:ext uri="{FF2B5EF4-FFF2-40B4-BE49-F238E27FC236}">
                  <a16:creationId xmlns:a16="http://schemas.microsoft.com/office/drawing/2014/main" id="{DA4D7A9E-F5EC-9858-DD48-E4765DE1E6C9}"/>
                </a:ext>
              </a:extLst>
            </p:cNvPr>
            <p:cNvSpPr txBox="1"/>
            <p:nvPr/>
          </p:nvSpPr>
          <p:spPr>
            <a:xfrm>
              <a:off x="7567474" y="3510483"/>
              <a:ext cx="1578543" cy="369332"/>
            </a:xfrm>
            <a:prstGeom prst="rect">
              <a:avLst/>
            </a:prstGeom>
            <a:noFill/>
          </p:spPr>
          <p:txBody>
            <a:bodyPr wrap="square">
              <a:spAutoFit/>
            </a:bodyPr>
            <a:lstStyle/>
            <a:p>
              <a:r>
                <a:rPr lang="es-MX" dirty="0"/>
                <a:t>6,400</a:t>
              </a:r>
            </a:p>
          </p:txBody>
        </p:sp>
        <p:sp>
          <p:nvSpPr>
            <p:cNvPr id="31" name="CuadroTexto 30">
              <a:extLst>
                <a:ext uri="{FF2B5EF4-FFF2-40B4-BE49-F238E27FC236}">
                  <a16:creationId xmlns:a16="http://schemas.microsoft.com/office/drawing/2014/main" id="{004FAF03-0141-598B-2574-CB9A930EC3C2}"/>
                </a:ext>
              </a:extLst>
            </p:cNvPr>
            <p:cNvSpPr txBox="1"/>
            <p:nvPr/>
          </p:nvSpPr>
          <p:spPr>
            <a:xfrm>
              <a:off x="7567474" y="4278723"/>
              <a:ext cx="1578543" cy="369332"/>
            </a:xfrm>
            <a:prstGeom prst="rect">
              <a:avLst/>
            </a:prstGeom>
            <a:noFill/>
          </p:spPr>
          <p:txBody>
            <a:bodyPr wrap="square">
              <a:spAutoFit/>
            </a:bodyPr>
            <a:lstStyle/>
            <a:p>
              <a:r>
                <a:rPr lang="es-MX" dirty="0"/>
                <a:t>-20%</a:t>
              </a:r>
            </a:p>
          </p:txBody>
        </p:sp>
        <p:sp>
          <p:nvSpPr>
            <p:cNvPr id="32" name="CuadroTexto 31">
              <a:extLst>
                <a:ext uri="{FF2B5EF4-FFF2-40B4-BE49-F238E27FC236}">
                  <a16:creationId xmlns:a16="http://schemas.microsoft.com/office/drawing/2014/main" id="{7D96BF4E-5791-AE3A-E69F-579C2BA369B5}"/>
                </a:ext>
              </a:extLst>
            </p:cNvPr>
            <p:cNvSpPr txBox="1"/>
            <p:nvPr/>
          </p:nvSpPr>
          <p:spPr>
            <a:xfrm>
              <a:off x="7567474" y="5055922"/>
              <a:ext cx="1578543" cy="369332"/>
            </a:xfrm>
            <a:prstGeom prst="rect">
              <a:avLst/>
            </a:prstGeom>
            <a:noFill/>
          </p:spPr>
          <p:txBody>
            <a:bodyPr wrap="square">
              <a:spAutoFit/>
            </a:bodyPr>
            <a:lstStyle/>
            <a:p>
              <a:r>
                <a:rPr lang="es-MX" dirty="0"/>
                <a:t>5,120</a:t>
              </a:r>
            </a:p>
          </p:txBody>
        </p:sp>
      </p:grpSp>
      <p:cxnSp>
        <p:nvCxnSpPr>
          <p:cNvPr id="34" name="Conector recto de flecha 33">
            <a:extLst>
              <a:ext uri="{FF2B5EF4-FFF2-40B4-BE49-F238E27FC236}">
                <a16:creationId xmlns:a16="http://schemas.microsoft.com/office/drawing/2014/main" id="{42FC36FA-EDAA-23B0-59DE-96635A42036E}"/>
              </a:ext>
            </a:extLst>
          </p:cNvPr>
          <p:cNvCxnSpPr>
            <a:cxnSpLocks/>
          </p:cNvCxnSpPr>
          <p:nvPr/>
        </p:nvCxnSpPr>
        <p:spPr>
          <a:xfrm flipV="1">
            <a:off x="3646709" y="5448781"/>
            <a:ext cx="4323009" cy="19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ángulo 36">
            <a:extLst>
              <a:ext uri="{FF2B5EF4-FFF2-40B4-BE49-F238E27FC236}">
                <a16:creationId xmlns:a16="http://schemas.microsoft.com/office/drawing/2014/main" id="{0C1000FE-0D9D-BC30-13BB-19B2D165F1C8}"/>
              </a:ext>
            </a:extLst>
          </p:cNvPr>
          <p:cNvSpPr/>
          <p:nvPr/>
        </p:nvSpPr>
        <p:spPr>
          <a:xfrm>
            <a:off x="8393229" y="3378557"/>
            <a:ext cx="2627697" cy="31088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1513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6FEEB3-588A-3244-3F00-7991C9A54371}"/>
              </a:ext>
            </a:extLst>
          </p:cNvPr>
          <p:cNvSpPr txBox="1"/>
          <p:nvPr/>
        </p:nvSpPr>
        <p:spPr>
          <a:xfrm>
            <a:off x="1036320" y="117942"/>
            <a:ext cx="10322560" cy="2757871"/>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4.	Add 2 options to the initial payment of the client:</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The client can pay 100% from the beginning</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	The client can confirm his service by paying $399 (Normal Service) only refundable if he cancels the service 24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hrs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before, after 24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hrs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it is not refundable if he cancels the service and the rest at the end of the service.</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	The customer can confirm the service by paying $499 (Express Service) only refundable if the service is canceled 24 hours before, after that it is non-refundable if the service is canceled and the rest at the end of the service.</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descr="Interfaz de usuario gráfica, Aplicación&#10;&#10;Descripción generada automáticamente">
            <a:extLst>
              <a:ext uri="{FF2B5EF4-FFF2-40B4-BE49-F238E27FC236}">
                <a16:creationId xmlns:a16="http://schemas.microsoft.com/office/drawing/2014/main" id="{7CAD14FA-C49D-0A27-F84E-1A51B3A981B9}"/>
              </a:ext>
            </a:extLst>
          </p:cNvPr>
          <p:cNvPicPr>
            <a:picLocks noChangeAspect="1"/>
          </p:cNvPicPr>
          <p:nvPr/>
        </p:nvPicPr>
        <p:blipFill rotWithShape="1">
          <a:blip r:embed="rId2">
            <a:extLst>
              <a:ext uri="{28A0092B-C50C-407E-A947-70E740481C1C}">
                <a14:useLocalDpi xmlns:a14="http://schemas.microsoft.com/office/drawing/2010/main" val="0"/>
              </a:ext>
            </a:extLst>
          </a:blip>
          <a:srcRect t="22806"/>
          <a:stretch/>
        </p:blipFill>
        <p:spPr>
          <a:xfrm>
            <a:off x="523628" y="3005461"/>
            <a:ext cx="2199251" cy="3675645"/>
          </a:xfrm>
          <a:prstGeom prst="rect">
            <a:avLst/>
          </a:prstGeom>
        </p:spPr>
      </p:pic>
      <p:sp>
        <p:nvSpPr>
          <p:cNvPr id="12" name="Rectángulo: esquinas redondeadas 11">
            <a:extLst>
              <a:ext uri="{FF2B5EF4-FFF2-40B4-BE49-F238E27FC236}">
                <a16:creationId xmlns:a16="http://schemas.microsoft.com/office/drawing/2014/main" id="{544C81EF-80C0-2B07-8AAF-317B49AF19B6}"/>
              </a:ext>
            </a:extLst>
          </p:cNvPr>
          <p:cNvSpPr/>
          <p:nvPr/>
        </p:nvSpPr>
        <p:spPr>
          <a:xfrm>
            <a:off x="3566160" y="4617480"/>
            <a:ext cx="1869440" cy="50238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CuadroTexto 12">
            <a:extLst>
              <a:ext uri="{FF2B5EF4-FFF2-40B4-BE49-F238E27FC236}">
                <a16:creationId xmlns:a16="http://schemas.microsoft.com/office/drawing/2014/main" id="{E622B254-A20D-974D-9D2B-B6FB3BBEFB0B}"/>
              </a:ext>
            </a:extLst>
          </p:cNvPr>
          <p:cNvSpPr txBox="1"/>
          <p:nvPr/>
        </p:nvSpPr>
        <p:spPr>
          <a:xfrm>
            <a:off x="4155440" y="4587000"/>
            <a:ext cx="1087119" cy="584775"/>
          </a:xfrm>
          <a:prstGeom prst="rect">
            <a:avLst/>
          </a:prstGeom>
          <a:noFill/>
        </p:spPr>
        <p:txBody>
          <a:bodyPr wrap="square" rtlCol="0">
            <a:spAutoFit/>
          </a:bodyPr>
          <a:lstStyle/>
          <a:p>
            <a:r>
              <a:rPr lang="es-MX" sz="3200" dirty="0"/>
              <a:t>50%</a:t>
            </a:r>
          </a:p>
        </p:txBody>
      </p:sp>
      <p:sp>
        <p:nvSpPr>
          <p:cNvPr id="14" name="Rectángulo: esquinas redondeadas 13">
            <a:extLst>
              <a:ext uri="{FF2B5EF4-FFF2-40B4-BE49-F238E27FC236}">
                <a16:creationId xmlns:a16="http://schemas.microsoft.com/office/drawing/2014/main" id="{EB29BCF9-909C-A1DF-2158-A3B99796C905}"/>
              </a:ext>
            </a:extLst>
          </p:cNvPr>
          <p:cNvSpPr/>
          <p:nvPr/>
        </p:nvSpPr>
        <p:spPr>
          <a:xfrm>
            <a:off x="3566160" y="3426426"/>
            <a:ext cx="1869440" cy="50238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CuadroTexto 14">
            <a:extLst>
              <a:ext uri="{FF2B5EF4-FFF2-40B4-BE49-F238E27FC236}">
                <a16:creationId xmlns:a16="http://schemas.microsoft.com/office/drawing/2014/main" id="{25E41575-C358-D7EF-EC00-59559DACD8F1}"/>
              </a:ext>
            </a:extLst>
          </p:cNvPr>
          <p:cNvSpPr txBox="1"/>
          <p:nvPr/>
        </p:nvSpPr>
        <p:spPr>
          <a:xfrm>
            <a:off x="4013198" y="3385232"/>
            <a:ext cx="1300482" cy="584775"/>
          </a:xfrm>
          <a:prstGeom prst="rect">
            <a:avLst/>
          </a:prstGeom>
          <a:noFill/>
        </p:spPr>
        <p:txBody>
          <a:bodyPr wrap="square" rtlCol="0">
            <a:spAutoFit/>
          </a:bodyPr>
          <a:lstStyle/>
          <a:p>
            <a:r>
              <a:rPr lang="es-MX" sz="3200" dirty="0"/>
              <a:t>100%</a:t>
            </a:r>
          </a:p>
        </p:txBody>
      </p:sp>
      <p:sp>
        <p:nvSpPr>
          <p:cNvPr id="16" name="Rectángulo: esquinas redondeadas 15">
            <a:extLst>
              <a:ext uri="{FF2B5EF4-FFF2-40B4-BE49-F238E27FC236}">
                <a16:creationId xmlns:a16="http://schemas.microsoft.com/office/drawing/2014/main" id="{34FEF804-679A-E487-CF06-1E922434559A}"/>
              </a:ext>
            </a:extLst>
          </p:cNvPr>
          <p:cNvSpPr/>
          <p:nvPr/>
        </p:nvSpPr>
        <p:spPr>
          <a:xfrm>
            <a:off x="3601720" y="5778608"/>
            <a:ext cx="1869440" cy="50238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CuadroTexto 16">
            <a:extLst>
              <a:ext uri="{FF2B5EF4-FFF2-40B4-BE49-F238E27FC236}">
                <a16:creationId xmlns:a16="http://schemas.microsoft.com/office/drawing/2014/main" id="{C6725F22-E4A8-34B0-CD20-F1B3A8B5CA04}"/>
              </a:ext>
            </a:extLst>
          </p:cNvPr>
          <p:cNvSpPr txBox="1"/>
          <p:nvPr/>
        </p:nvSpPr>
        <p:spPr>
          <a:xfrm>
            <a:off x="4224019" y="6280996"/>
            <a:ext cx="1300482" cy="400110"/>
          </a:xfrm>
          <a:prstGeom prst="rect">
            <a:avLst/>
          </a:prstGeom>
          <a:noFill/>
        </p:spPr>
        <p:txBody>
          <a:bodyPr wrap="square" rtlCol="0">
            <a:spAutoFit/>
          </a:bodyPr>
          <a:lstStyle/>
          <a:p>
            <a:r>
              <a:rPr lang="es-MX" sz="2000" dirty="0"/>
              <a:t>Basic</a:t>
            </a:r>
          </a:p>
        </p:txBody>
      </p:sp>
      <p:sp>
        <p:nvSpPr>
          <p:cNvPr id="18" name="CuadroTexto 17">
            <a:extLst>
              <a:ext uri="{FF2B5EF4-FFF2-40B4-BE49-F238E27FC236}">
                <a16:creationId xmlns:a16="http://schemas.microsoft.com/office/drawing/2014/main" id="{3C7836AC-DF4D-8B0C-569B-DA5DC69E8DA6}"/>
              </a:ext>
            </a:extLst>
          </p:cNvPr>
          <p:cNvSpPr txBox="1"/>
          <p:nvPr/>
        </p:nvSpPr>
        <p:spPr>
          <a:xfrm>
            <a:off x="3956931" y="3964374"/>
            <a:ext cx="1300482" cy="400110"/>
          </a:xfrm>
          <a:prstGeom prst="rect">
            <a:avLst/>
          </a:prstGeom>
          <a:noFill/>
        </p:spPr>
        <p:txBody>
          <a:bodyPr wrap="square" rtlCol="0">
            <a:spAutoFit/>
          </a:bodyPr>
          <a:lstStyle/>
          <a:p>
            <a:r>
              <a:rPr lang="es-MX" sz="2000" dirty="0" err="1"/>
              <a:t>Priority</a:t>
            </a:r>
            <a:endParaRPr lang="es-MX" sz="2000" dirty="0"/>
          </a:p>
        </p:txBody>
      </p:sp>
      <p:sp>
        <p:nvSpPr>
          <p:cNvPr id="19" name="CuadroTexto 18">
            <a:extLst>
              <a:ext uri="{FF2B5EF4-FFF2-40B4-BE49-F238E27FC236}">
                <a16:creationId xmlns:a16="http://schemas.microsoft.com/office/drawing/2014/main" id="{BC695543-5FEB-AC76-3153-8CB613BE75F9}"/>
              </a:ext>
            </a:extLst>
          </p:cNvPr>
          <p:cNvSpPr txBox="1"/>
          <p:nvPr/>
        </p:nvSpPr>
        <p:spPr>
          <a:xfrm>
            <a:off x="4048758" y="5171775"/>
            <a:ext cx="1300482" cy="400110"/>
          </a:xfrm>
          <a:prstGeom prst="rect">
            <a:avLst/>
          </a:prstGeom>
          <a:noFill/>
        </p:spPr>
        <p:txBody>
          <a:bodyPr wrap="square" rtlCol="0">
            <a:spAutoFit/>
          </a:bodyPr>
          <a:lstStyle/>
          <a:p>
            <a:r>
              <a:rPr lang="es-MX" sz="2000" dirty="0"/>
              <a:t>Standard</a:t>
            </a:r>
          </a:p>
        </p:txBody>
      </p:sp>
      <p:sp>
        <p:nvSpPr>
          <p:cNvPr id="20" name="CuadroTexto 19">
            <a:extLst>
              <a:ext uri="{FF2B5EF4-FFF2-40B4-BE49-F238E27FC236}">
                <a16:creationId xmlns:a16="http://schemas.microsoft.com/office/drawing/2014/main" id="{A4F016C9-3009-A153-6CFD-F04564D1A22A}"/>
              </a:ext>
            </a:extLst>
          </p:cNvPr>
          <p:cNvSpPr txBox="1"/>
          <p:nvPr/>
        </p:nvSpPr>
        <p:spPr>
          <a:xfrm>
            <a:off x="4155440" y="5745305"/>
            <a:ext cx="1087119" cy="584775"/>
          </a:xfrm>
          <a:prstGeom prst="rect">
            <a:avLst/>
          </a:prstGeom>
          <a:noFill/>
        </p:spPr>
        <p:txBody>
          <a:bodyPr wrap="square" rtlCol="0">
            <a:spAutoFit/>
          </a:bodyPr>
          <a:lstStyle/>
          <a:p>
            <a:r>
              <a:rPr lang="es-MX" sz="3200" dirty="0"/>
              <a:t>$399</a:t>
            </a:r>
          </a:p>
        </p:txBody>
      </p:sp>
      <p:sp>
        <p:nvSpPr>
          <p:cNvPr id="29" name="Rectángulo: esquinas redondeadas 28">
            <a:extLst>
              <a:ext uri="{FF2B5EF4-FFF2-40B4-BE49-F238E27FC236}">
                <a16:creationId xmlns:a16="http://schemas.microsoft.com/office/drawing/2014/main" id="{24007E94-D2D5-1499-A4EE-C0909FC3B56C}"/>
              </a:ext>
            </a:extLst>
          </p:cNvPr>
          <p:cNvSpPr/>
          <p:nvPr/>
        </p:nvSpPr>
        <p:spPr>
          <a:xfrm>
            <a:off x="8128000" y="4617480"/>
            <a:ext cx="1869440" cy="50238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CuadroTexto 29">
            <a:extLst>
              <a:ext uri="{FF2B5EF4-FFF2-40B4-BE49-F238E27FC236}">
                <a16:creationId xmlns:a16="http://schemas.microsoft.com/office/drawing/2014/main" id="{1D7D4006-E425-184C-554A-4687CCE33EA7}"/>
              </a:ext>
            </a:extLst>
          </p:cNvPr>
          <p:cNvSpPr txBox="1"/>
          <p:nvPr/>
        </p:nvSpPr>
        <p:spPr>
          <a:xfrm>
            <a:off x="8717280" y="4587000"/>
            <a:ext cx="1087119" cy="584775"/>
          </a:xfrm>
          <a:prstGeom prst="rect">
            <a:avLst/>
          </a:prstGeom>
          <a:noFill/>
        </p:spPr>
        <p:txBody>
          <a:bodyPr wrap="square" rtlCol="0">
            <a:spAutoFit/>
          </a:bodyPr>
          <a:lstStyle/>
          <a:p>
            <a:r>
              <a:rPr lang="es-MX" sz="3200" dirty="0"/>
              <a:t>50%</a:t>
            </a:r>
          </a:p>
        </p:txBody>
      </p:sp>
      <p:sp>
        <p:nvSpPr>
          <p:cNvPr id="31" name="Rectángulo: esquinas redondeadas 30">
            <a:extLst>
              <a:ext uri="{FF2B5EF4-FFF2-40B4-BE49-F238E27FC236}">
                <a16:creationId xmlns:a16="http://schemas.microsoft.com/office/drawing/2014/main" id="{43EB6F37-7B75-A2B2-18F7-AFF1FC9E839A}"/>
              </a:ext>
            </a:extLst>
          </p:cNvPr>
          <p:cNvSpPr/>
          <p:nvPr/>
        </p:nvSpPr>
        <p:spPr>
          <a:xfrm>
            <a:off x="8128000" y="3426426"/>
            <a:ext cx="1869440" cy="50238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2" name="CuadroTexto 31">
            <a:extLst>
              <a:ext uri="{FF2B5EF4-FFF2-40B4-BE49-F238E27FC236}">
                <a16:creationId xmlns:a16="http://schemas.microsoft.com/office/drawing/2014/main" id="{2FB715AA-AD7F-F09C-3003-84A021F3A694}"/>
              </a:ext>
            </a:extLst>
          </p:cNvPr>
          <p:cNvSpPr txBox="1"/>
          <p:nvPr/>
        </p:nvSpPr>
        <p:spPr>
          <a:xfrm>
            <a:off x="8575038" y="3385232"/>
            <a:ext cx="1300482" cy="584775"/>
          </a:xfrm>
          <a:prstGeom prst="rect">
            <a:avLst/>
          </a:prstGeom>
          <a:noFill/>
        </p:spPr>
        <p:txBody>
          <a:bodyPr wrap="square" rtlCol="0">
            <a:spAutoFit/>
          </a:bodyPr>
          <a:lstStyle/>
          <a:p>
            <a:r>
              <a:rPr lang="es-MX" sz="3200" dirty="0"/>
              <a:t>100%</a:t>
            </a:r>
          </a:p>
        </p:txBody>
      </p:sp>
      <p:sp>
        <p:nvSpPr>
          <p:cNvPr id="33" name="Rectángulo: esquinas redondeadas 32">
            <a:extLst>
              <a:ext uri="{FF2B5EF4-FFF2-40B4-BE49-F238E27FC236}">
                <a16:creationId xmlns:a16="http://schemas.microsoft.com/office/drawing/2014/main" id="{EA8F2A4E-BEDC-B851-9EA2-A5FB78969735}"/>
              </a:ext>
            </a:extLst>
          </p:cNvPr>
          <p:cNvSpPr/>
          <p:nvPr/>
        </p:nvSpPr>
        <p:spPr>
          <a:xfrm>
            <a:off x="8163560" y="5778608"/>
            <a:ext cx="1869440" cy="50238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4" name="CuadroTexto 33">
            <a:extLst>
              <a:ext uri="{FF2B5EF4-FFF2-40B4-BE49-F238E27FC236}">
                <a16:creationId xmlns:a16="http://schemas.microsoft.com/office/drawing/2014/main" id="{6BAB0ABD-10F4-CD79-6AEE-86B43624AF68}"/>
              </a:ext>
            </a:extLst>
          </p:cNvPr>
          <p:cNvSpPr txBox="1"/>
          <p:nvPr/>
        </p:nvSpPr>
        <p:spPr>
          <a:xfrm>
            <a:off x="8846819" y="6280996"/>
            <a:ext cx="1300482" cy="400110"/>
          </a:xfrm>
          <a:prstGeom prst="rect">
            <a:avLst/>
          </a:prstGeom>
          <a:noFill/>
        </p:spPr>
        <p:txBody>
          <a:bodyPr wrap="square" rtlCol="0">
            <a:spAutoFit/>
          </a:bodyPr>
          <a:lstStyle/>
          <a:p>
            <a:r>
              <a:rPr lang="es-MX" sz="2000" dirty="0"/>
              <a:t>Basic</a:t>
            </a:r>
          </a:p>
        </p:txBody>
      </p:sp>
      <p:sp>
        <p:nvSpPr>
          <p:cNvPr id="35" name="CuadroTexto 34">
            <a:extLst>
              <a:ext uri="{FF2B5EF4-FFF2-40B4-BE49-F238E27FC236}">
                <a16:creationId xmlns:a16="http://schemas.microsoft.com/office/drawing/2014/main" id="{0E5CBB20-769B-2E7A-2D51-ED006A15B6B7}"/>
              </a:ext>
            </a:extLst>
          </p:cNvPr>
          <p:cNvSpPr txBox="1"/>
          <p:nvPr/>
        </p:nvSpPr>
        <p:spPr>
          <a:xfrm>
            <a:off x="8518771" y="3964374"/>
            <a:ext cx="1300482" cy="400110"/>
          </a:xfrm>
          <a:prstGeom prst="rect">
            <a:avLst/>
          </a:prstGeom>
          <a:noFill/>
        </p:spPr>
        <p:txBody>
          <a:bodyPr wrap="square" rtlCol="0">
            <a:spAutoFit/>
          </a:bodyPr>
          <a:lstStyle/>
          <a:p>
            <a:r>
              <a:rPr lang="es-MX" sz="2000" dirty="0" err="1"/>
              <a:t>Priority</a:t>
            </a:r>
            <a:endParaRPr lang="es-MX" sz="2000" dirty="0"/>
          </a:p>
        </p:txBody>
      </p:sp>
      <p:sp>
        <p:nvSpPr>
          <p:cNvPr id="36" name="CuadroTexto 35">
            <a:extLst>
              <a:ext uri="{FF2B5EF4-FFF2-40B4-BE49-F238E27FC236}">
                <a16:creationId xmlns:a16="http://schemas.microsoft.com/office/drawing/2014/main" id="{30174D0B-02D3-6DEB-B873-212BE05D8177}"/>
              </a:ext>
            </a:extLst>
          </p:cNvPr>
          <p:cNvSpPr txBox="1"/>
          <p:nvPr/>
        </p:nvSpPr>
        <p:spPr>
          <a:xfrm>
            <a:off x="8610598" y="5171775"/>
            <a:ext cx="1300482" cy="400110"/>
          </a:xfrm>
          <a:prstGeom prst="rect">
            <a:avLst/>
          </a:prstGeom>
          <a:noFill/>
        </p:spPr>
        <p:txBody>
          <a:bodyPr wrap="square" rtlCol="0">
            <a:spAutoFit/>
          </a:bodyPr>
          <a:lstStyle/>
          <a:p>
            <a:r>
              <a:rPr lang="es-MX" sz="2000" dirty="0"/>
              <a:t>Standard</a:t>
            </a:r>
          </a:p>
        </p:txBody>
      </p:sp>
      <p:sp>
        <p:nvSpPr>
          <p:cNvPr id="37" name="CuadroTexto 36">
            <a:extLst>
              <a:ext uri="{FF2B5EF4-FFF2-40B4-BE49-F238E27FC236}">
                <a16:creationId xmlns:a16="http://schemas.microsoft.com/office/drawing/2014/main" id="{6749BD61-CF36-3282-47CE-E39AEAD9BA47}"/>
              </a:ext>
            </a:extLst>
          </p:cNvPr>
          <p:cNvSpPr txBox="1"/>
          <p:nvPr/>
        </p:nvSpPr>
        <p:spPr>
          <a:xfrm>
            <a:off x="8717280" y="5745305"/>
            <a:ext cx="1087119" cy="584775"/>
          </a:xfrm>
          <a:prstGeom prst="rect">
            <a:avLst/>
          </a:prstGeom>
          <a:noFill/>
        </p:spPr>
        <p:txBody>
          <a:bodyPr wrap="square" rtlCol="0">
            <a:spAutoFit/>
          </a:bodyPr>
          <a:lstStyle/>
          <a:p>
            <a:r>
              <a:rPr lang="es-MX" sz="3200" dirty="0"/>
              <a:t>$499</a:t>
            </a:r>
          </a:p>
        </p:txBody>
      </p:sp>
      <p:sp>
        <p:nvSpPr>
          <p:cNvPr id="38" name="CuadroTexto 37">
            <a:extLst>
              <a:ext uri="{FF2B5EF4-FFF2-40B4-BE49-F238E27FC236}">
                <a16:creationId xmlns:a16="http://schemas.microsoft.com/office/drawing/2014/main" id="{636E78D1-76E8-A87D-4A8B-4A4899187982}"/>
              </a:ext>
            </a:extLst>
          </p:cNvPr>
          <p:cNvSpPr txBox="1"/>
          <p:nvPr/>
        </p:nvSpPr>
        <p:spPr>
          <a:xfrm>
            <a:off x="5620552" y="3476385"/>
            <a:ext cx="2444415" cy="646331"/>
          </a:xfrm>
          <a:prstGeom prst="rect">
            <a:avLst/>
          </a:prstGeom>
          <a:noFill/>
        </p:spPr>
        <p:txBody>
          <a:bodyPr wrap="square" rtlCol="0">
            <a:spAutoFit/>
          </a:bodyPr>
          <a:lstStyle/>
          <a:p>
            <a:r>
              <a:rPr lang="en-US" sz="1200" dirty="0"/>
              <a:t>Flexibility to reschedule the date and time of service at no additional cost. On-time service guarantee.</a:t>
            </a:r>
            <a:endParaRPr lang="es-MX" sz="1200" dirty="0"/>
          </a:p>
        </p:txBody>
      </p:sp>
      <p:sp>
        <p:nvSpPr>
          <p:cNvPr id="39" name="CuadroTexto 38">
            <a:extLst>
              <a:ext uri="{FF2B5EF4-FFF2-40B4-BE49-F238E27FC236}">
                <a16:creationId xmlns:a16="http://schemas.microsoft.com/office/drawing/2014/main" id="{F1420893-AA97-2A5D-292B-1A6A53962B07}"/>
              </a:ext>
            </a:extLst>
          </p:cNvPr>
          <p:cNvSpPr txBox="1"/>
          <p:nvPr/>
        </p:nvSpPr>
        <p:spPr>
          <a:xfrm>
            <a:off x="6065519" y="5834720"/>
            <a:ext cx="1869440" cy="646331"/>
          </a:xfrm>
          <a:prstGeom prst="rect">
            <a:avLst/>
          </a:prstGeom>
          <a:noFill/>
        </p:spPr>
        <p:txBody>
          <a:bodyPr wrap="square" rtlCol="0">
            <a:spAutoFit/>
          </a:bodyPr>
          <a:lstStyle/>
          <a:p>
            <a:r>
              <a:rPr lang="en-US" sz="1200" dirty="0"/>
              <a:t>Re-scheduling Fee.</a:t>
            </a:r>
          </a:p>
          <a:p>
            <a:r>
              <a:rPr lang="en-US" sz="1200" dirty="0"/>
              <a:t>Office without cost.</a:t>
            </a:r>
          </a:p>
          <a:p>
            <a:r>
              <a:rPr lang="en-US" sz="1200" dirty="0"/>
              <a:t>No reimbursement.</a:t>
            </a:r>
          </a:p>
        </p:txBody>
      </p:sp>
      <p:sp>
        <p:nvSpPr>
          <p:cNvPr id="40" name="CuadroTexto 39">
            <a:extLst>
              <a:ext uri="{FF2B5EF4-FFF2-40B4-BE49-F238E27FC236}">
                <a16:creationId xmlns:a16="http://schemas.microsoft.com/office/drawing/2014/main" id="{91994F5E-3B11-1201-4E42-8854A6C58FAB}"/>
              </a:ext>
            </a:extLst>
          </p:cNvPr>
          <p:cNvSpPr txBox="1"/>
          <p:nvPr/>
        </p:nvSpPr>
        <p:spPr>
          <a:xfrm>
            <a:off x="5598545" y="4617480"/>
            <a:ext cx="2504819" cy="646331"/>
          </a:xfrm>
          <a:prstGeom prst="rect">
            <a:avLst/>
          </a:prstGeom>
          <a:noFill/>
        </p:spPr>
        <p:txBody>
          <a:bodyPr wrap="square" rtlCol="0">
            <a:spAutoFit/>
          </a:bodyPr>
          <a:lstStyle/>
          <a:p>
            <a:r>
              <a:rPr lang="en-US" sz="1200" dirty="0"/>
              <a:t>Re-scheduling can be done at least 24 hours in advance, at no additional cost.</a:t>
            </a:r>
            <a:endParaRPr lang="es-MX" sz="1200" dirty="0"/>
          </a:p>
        </p:txBody>
      </p:sp>
      <p:sp>
        <p:nvSpPr>
          <p:cNvPr id="41" name="CuadroTexto 40">
            <a:extLst>
              <a:ext uri="{FF2B5EF4-FFF2-40B4-BE49-F238E27FC236}">
                <a16:creationId xmlns:a16="http://schemas.microsoft.com/office/drawing/2014/main" id="{362C045F-0A1D-6CE1-2E04-6909E39132ED}"/>
              </a:ext>
            </a:extLst>
          </p:cNvPr>
          <p:cNvSpPr txBox="1"/>
          <p:nvPr/>
        </p:nvSpPr>
        <p:spPr>
          <a:xfrm>
            <a:off x="8291629" y="2704736"/>
            <a:ext cx="1613302" cy="369332"/>
          </a:xfrm>
          <a:prstGeom prst="rect">
            <a:avLst/>
          </a:prstGeom>
          <a:noFill/>
        </p:spPr>
        <p:txBody>
          <a:bodyPr wrap="square" rtlCol="0">
            <a:spAutoFit/>
          </a:bodyPr>
          <a:lstStyle/>
          <a:p>
            <a:r>
              <a:rPr lang="es-MX" dirty="0">
                <a:solidFill>
                  <a:schemeClr val="bg1">
                    <a:lumMod val="65000"/>
                  </a:schemeClr>
                </a:solidFill>
              </a:rPr>
              <a:t>Express </a:t>
            </a:r>
            <a:r>
              <a:rPr lang="es-MX" dirty="0" err="1">
                <a:solidFill>
                  <a:schemeClr val="bg1">
                    <a:lumMod val="65000"/>
                  </a:schemeClr>
                </a:solidFill>
              </a:rPr>
              <a:t>Mode</a:t>
            </a:r>
            <a:endParaRPr lang="es-MX" dirty="0">
              <a:solidFill>
                <a:schemeClr val="bg1">
                  <a:lumMod val="65000"/>
                </a:schemeClr>
              </a:solidFill>
            </a:endParaRPr>
          </a:p>
        </p:txBody>
      </p:sp>
      <p:sp>
        <p:nvSpPr>
          <p:cNvPr id="42" name="Rectángulo 41">
            <a:extLst>
              <a:ext uri="{FF2B5EF4-FFF2-40B4-BE49-F238E27FC236}">
                <a16:creationId xmlns:a16="http://schemas.microsoft.com/office/drawing/2014/main" id="{3BBCFDB2-7274-BE0D-5EFF-82C00FAF20C7}"/>
              </a:ext>
            </a:extLst>
          </p:cNvPr>
          <p:cNvSpPr/>
          <p:nvPr/>
        </p:nvSpPr>
        <p:spPr>
          <a:xfrm>
            <a:off x="8047101" y="2589196"/>
            <a:ext cx="2199251" cy="409191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724F3118-7ACD-6ED3-4648-9210AA69D0A6}"/>
              </a:ext>
            </a:extLst>
          </p:cNvPr>
          <p:cNvSpPr txBox="1"/>
          <p:nvPr/>
        </p:nvSpPr>
        <p:spPr>
          <a:xfrm>
            <a:off x="3643822" y="2763688"/>
            <a:ext cx="1613302" cy="369332"/>
          </a:xfrm>
          <a:prstGeom prst="rect">
            <a:avLst/>
          </a:prstGeom>
          <a:noFill/>
        </p:spPr>
        <p:txBody>
          <a:bodyPr wrap="square" rtlCol="0">
            <a:spAutoFit/>
          </a:bodyPr>
          <a:lstStyle/>
          <a:p>
            <a:r>
              <a:rPr lang="es-MX" dirty="0">
                <a:solidFill>
                  <a:schemeClr val="bg1">
                    <a:lumMod val="65000"/>
                  </a:schemeClr>
                </a:solidFill>
              </a:rPr>
              <a:t>Normal </a:t>
            </a:r>
            <a:r>
              <a:rPr lang="es-MX" dirty="0" err="1">
                <a:solidFill>
                  <a:schemeClr val="bg1">
                    <a:lumMod val="65000"/>
                  </a:schemeClr>
                </a:solidFill>
              </a:rPr>
              <a:t>Mode</a:t>
            </a:r>
            <a:endParaRPr lang="es-MX" dirty="0">
              <a:solidFill>
                <a:schemeClr val="bg1">
                  <a:lumMod val="65000"/>
                </a:schemeClr>
              </a:solidFill>
            </a:endParaRPr>
          </a:p>
        </p:txBody>
      </p:sp>
      <p:sp>
        <p:nvSpPr>
          <p:cNvPr id="44" name="Rectángulo 43">
            <a:extLst>
              <a:ext uri="{FF2B5EF4-FFF2-40B4-BE49-F238E27FC236}">
                <a16:creationId xmlns:a16="http://schemas.microsoft.com/office/drawing/2014/main" id="{AEB7795E-67F7-DB91-108D-862A9F7B7D0B}"/>
              </a:ext>
            </a:extLst>
          </p:cNvPr>
          <p:cNvSpPr/>
          <p:nvPr/>
        </p:nvSpPr>
        <p:spPr>
          <a:xfrm>
            <a:off x="3399294" y="2648148"/>
            <a:ext cx="2199251" cy="409191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81130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7474050-14B5-8416-2DBC-39594B9BE59F}"/>
              </a:ext>
            </a:extLst>
          </p:cNvPr>
          <p:cNvSpPr txBox="1"/>
          <p:nvPr/>
        </p:nvSpPr>
        <p:spPr>
          <a:xfrm>
            <a:off x="772160" y="453938"/>
            <a:ext cx="10647680" cy="774507"/>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5.	The customer may purchase extras. Accessories and some merch.</a:t>
            </a:r>
          </a:p>
          <a:p>
            <a:pPr>
              <a:lnSpc>
                <a:spcPct val="107000"/>
              </a:lnSpc>
              <a:spcAft>
                <a:spcPts val="800"/>
              </a:spcAft>
            </a:pP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descr="Interfaz de usuario gráfica, Texto, Aplicación, Correo electrónico&#10;&#10;Descripción generada automáticamente">
            <a:extLst>
              <a:ext uri="{FF2B5EF4-FFF2-40B4-BE49-F238E27FC236}">
                <a16:creationId xmlns:a16="http://schemas.microsoft.com/office/drawing/2014/main" id="{C36C99C4-D0CC-DF4D-ECEF-80F6BE29F3D4}"/>
              </a:ext>
            </a:extLst>
          </p:cNvPr>
          <p:cNvPicPr>
            <a:picLocks noChangeAspect="1"/>
          </p:cNvPicPr>
          <p:nvPr/>
        </p:nvPicPr>
        <p:blipFill rotWithShape="1">
          <a:blip r:embed="rId2">
            <a:extLst>
              <a:ext uri="{28A0092B-C50C-407E-A947-70E740481C1C}">
                <a14:useLocalDpi xmlns:a14="http://schemas.microsoft.com/office/drawing/2010/main" val="0"/>
              </a:ext>
            </a:extLst>
          </a:blip>
          <a:srcRect t="24000" b="11719"/>
          <a:stretch/>
        </p:blipFill>
        <p:spPr>
          <a:xfrm>
            <a:off x="979759" y="1645920"/>
            <a:ext cx="2907686" cy="4046725"/>
          </a:xfrm>
          <a:prstGeom prst="rect">
            <a:avLst/>
          </a:prstGeom>
        </p:spPr>
      </p:pic>
      <p:sp>
        <p:nvSpPr>
          <p:cNvPr id="6" name="CuadroTexto 5">
            <a:extLst>
              <a:ext uri="{FF2B5EF4-FFF2-40B4-BE49-F238E27FC236}">
                <a16:creationId xmlns:a16="http://schemas.microsoft.com/office/drawing/2014/main" id="{A1176A67-F5C1-F022-E38E-211A737EC254}"/>
              </a:ext>
            </a:extLst>
          </p:cNvPr>
          <p:cNvSpPr txBox="1"/>
          <p:nvPr/>
        </p:nvSpPr>
        <p:spPr>
          <a:xfrm>
            <a:off x="1470575" y="914188"/>
            <a:ext cx="10203266" cy="738664"/>
          </a:xfrm>
          <a:prstGeom prst="rect">
            <a:avLst/>
          </a:prstGeom>
          <a:noFill/>
        </p:spPr>
        <p:txBody>
          <a:bodyPr wrap="square" rtlCol="0">
            <a:spAutoFit/>
          </a:bodyPr>
          <a:lstStyle/>
          <a:p>
            <a:r>
              <a:rPr lang="en-US" sz="1400" dirty="0"/>
              <a:t>Click here and the customer will be able to see options that we will add from the admin panel, and we will be able to configure each item with name, price, and an Images. The cost of the extra is added to the total amount pending payment and is displayed in the summary of the total payment.</a:t>
            </a:r>
          </a:p>
        </p:txBody>
      </p:sp>
      <p:sp>
        <p:nvSpPr>
          <p:cNvPr id="8" name="Rectángulo: esquinas redondeadas 7">
            <a:extLst>
              <a:ext uri="{FF2B5EF4-FFF2-40B4-BE49-F238E27FC236}">
                <a16:creationId xmlns:a16="http://schemas.microsoft.com/office/drawing/2014/main" id="{6DADBB6C-1212-C126-878E-83BDFE9922C3}"/>
              </a:ext>
            </a:extLst>
          </p:cNvPr>
          <p:cNvSpPr/>
          <p:nvPr/>
        </p:nvSpPr>
        <p:spPr>
          <a:xfrm>
            <a:off x="1230843" y="5775473"/>
            <a:ext cx="2395934" cy="28175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dirty="0"/>
              <a:t>Extras</a:t>
            </a:r>
          </a:p>
        </p:txBody>
      </p:sp>
      <p:sp>
        <p:nvSpPr>
          <p:cNvPr id="9" name="Rectángulo: esquinas redondeadas 8">
            <a:extLst>
              <a:ext uri="{FF2B5EF4-FFF2-40B4-BE49-F238E27FC236}">
                <a16:creationId xmlns:a16="http://schemas.microsoft.com/office/drawing/2014/main" id="{92B7A950-ED80-821A-7532-475187076762}"/>
              </a:ext>
            </a:extLst>
          </p:cNvPr>
          <p:cNvSpPr/>
          <p:nvPr/>
        </p:nvSpPr>
        <p:spPr>
          <a:xfrm>
            <a:off x="1230842" y="6244470"/>
            <a:ext cx="2395935" cy="31918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1600" dirty="0"/>
              <a:t>Extended </a:t>
            </a:r>
            <a:r>
              <a:rPr lang="es-MX" sz="1600" dirty="0" err="1"/>
              <a:t>warranty</a:t>
            </a:r>
            <a:endParaRPr lang="es-MX" sz="1600" dirty="0"/>
          </a:p>
        </p:txBody>
      </p:sp>
      <p:pic>
        <p:nvPicPr>
          <p:cNvPr id="13" name="Imagen 12">
            <a:extLst>
              <a:ext uri="{FF2B5EF4-FFF2-40B4-BE49-F238E27FC236}">
                <a16:creationId xmlns:a16="http://schemas.microsoft.com/office/drawing/2014/main" id="{05D663D4-F5DD-4695-9368-1F4D243002DC}"/>
              </a:ext>
            </a:extLst>
          </p:cNvPr>
          <p:cNvPicPr>
            <a:picLocks noChangeAspect="1"/>
          </p:cNvPicPr>
          <p:nvPr/>
        </p:nvPicPr>
        <p:blipFill>
          <a:blip r:embed="rId3"/>
          <a:stretch>
            <a:fillRect/>
          </a:stretch>
        </p:blipFill>
        <p:spPr>
          <a:xfrm>
            <a:off x="5111350" y="1723286"/>
            <a:ext cx="646265" cy="1098651"/>
          </a:xfrm>
          <a:prstGeom prst="rect">
            <a:avLst/>
          </a:prstGeom>
        </p:spPr>
      </p:pic>
      <p:pic>
        <p:nvPicPr>
          <p:cNvPr id="17" name="Imagen 16">
            <a:extLst>
              <a:ext uri="{FF2B5EF4-FFF2-40B4-BE49-F238E27FC236}">
                <a16:creationId xmlns:a16="http://schemas.microsoft.com/office/drawing/2014/main" id="{3F650A1F-C8CC-00DF-7AA9-856F6A986F25}"/>
              </a:ext>
            </a:extLst>
          </p:cNvPr>
          <p:cNvPicPr>
            <a:picLocks noChangeAspect="1"/>
          </p:cNvPicPr>
          <p:nvPr/>
        </p:nvPicPr>
        <p:blipFill>
          <a:blip r:embed="rId4"/>
          <a:stretch>
            <a:fillRect/>
          </a:stretch>
        </p:blipFill>
        <p:spPr>
          <a:xfrm>
            <a:off x="6355543" y="1649295"/>
            <a:ext cx="1587004" cy="1362851"/>
          </a:xfrm>
          <a:prstGeom prst="rect">
            <a:avLst/>
          </a:prstGeom>
        </p:spPr>
      </p:pic>
      <p:pic>
        <p:nvPicPr>
          <p:cNvPr id="19" name="Imagen 18">
            <a:extLst>
              <a:ext uri="{FF2B5EF4-FFF2-40B4-BE49-F238E27FC236}">
                <a16:creationId xmlns:a16="http://schemas.microsoft.com/office/drawing/2014/main" id="{2C0A206B-A209-CC69-4DAE-9EFDFD794E4A}"/>
              </a:ext>
            </a:extLst>
          </p:cNvPr>
          <p:cNvPicPr>
            <a:picLocks noChangeAspect="1"/>
          </p:cNvPicPr>
          <p:nvPr/>
        </p:nvPicPr>
        <p:blipFill>
          <a:blip r:embed="rId5"/>
          <a:stretch>
            <a:fillRect/>
          </a:stretch>
        </p:blipFill>
        <p:spPr>
          <a:xfrm>
            <a:off x="8540475" y="1739311"/>
            <a:ext cx="1045754" cy="1113448"/>
          </a:xfrm>
          <a:prstGeom prst="rect">
            <a:avLst/>
          </a:prstGeom>
        </p:spPr>
      </p:pic>
      <p:sp>
        <p:nvSpPr>
          <p:cNvPr id="20" name="CuadroTexto 19">
            <a:extLst>
              <a:ext uri="{FF2B5EF4-FFF2-40B4-BE49-F238E27FC236}">
                <a16:creationId xmlns:a16="http://schemas.microsoft.com/office/drawing/2014/main" id="{C301B92F-DD08-2E6F-62E0-54D78F7642C0}"/>
              </a:ext>
            </a:extLst>
          </p:cNvPr>
          <p:cNvSpPr txBox="1"/>
          <p:nvPr/>
        </p:nvSpPr>
        <p:spPr>
          <a:xfrm>
            <a:off x="4777009" y="2850519"/>
            <a:ext cx="1349463" cy="261610"/>
          </a:xfrm>
          <a:prstGeom prst="rect">
            <a:avLst/>
          </a:prstGeom>
          <a:noFill/>
        </p:spPr>
        <p:txBody>
          <a:bodyPr wrap="square" rtlCol="0">
            <a:spAutoFit/>
          </a:bodyPr>
          <a:lstStyle/>
          <a:p>
            <a:r>
              <a:rPr lang="en-US" sz="1100" dirty="0" err="1"/>
              <a:t>MagSafe</a:t>
            </a:r>
            <a:r>
              <a:rPr lang="en-US" sz="1100" dirty="0"/>
              <a:t> Protector</a:t>
            </a:r>
          </a:p>
        </p:txBody>
      </p:sp>
      <p:sp>
        <p:nvSpPr>
          <p:cNvPr id="21" name="CuadroTexto 20">
            <a:extLst>
              <a:ext uri="{FF2B5EF4-FFF2-40B4-BE49-F238E27FC236}">
                <a16:creationId xmlns:a16="http://schemas.microsoft.com/office/drawing/2014/main" id="{DE72CE6B-554A-71DF-F470-91A3B478BB2C}"/>
              </a:ext>
            </a:extLst>
          </p:cNvPr>
          <p:cNvSpPr txBox="1"/>
          <p:nvPr/>
        </p:nvSpPr>
        <p:spPr>
          <a:xfrm>
            <a:off x="6623906" y="2863033"/>
            <a:ext cx="1349463" cy="261610"/>
          </a:xfrm>
          <a:prstGeom prst="rect">
            <a:avLst/>
          </a:prstGeom>
          <a:noFill/>
        </p:spPr>
        <p:txBody>
          <a:bodyPr wrap="square" rtlCol="0">
            <a:spAutoFit/>
          </a:bodyPr>
          <a:lstStyle/>
          <a:p>
            <a:r>
              <a:rPr lang="en-US" sz="1100" dirty="0"/>
              <a:t>Cable and charger</a:t>
            </a:r>
          </a:p>
        </p:txBody>
      </p:sp>
      <p:sp>
        <p:nvSpPr>
          <p:cNvPr id="22" name="CuadroTexto 21">
            <a:extLst>
              <a:ext uri="{FF2B5EF4-FFF2-40B4-BE49-F238E27FC236}">
                <a16:creationId xmlns:a16="http://schemas.microsoft.com/office/drawing/2014/main" id="{07AFE49A-F0A3-E7BA-F5B8-508DA99F2D34}"/>
              </a:ext>
            </a:extLst>
          </p:cNvPr>
          <p:cNvSpPr txBox="1"/>
          <p:nvPr/>
        </p:nvSpPr>
        <p:spPr>
          <a:xfrm>
            <a:off x="8760659" y="2850519"/>
            <a:ext cx="705916" cy="261610"/>
          </a:xfrm>
          <a:prstGeom prst="rect">
            <a:avLst/>
          </a:prstGeom>
          <a:noFill/>
        </p:spPr>
        <p:txBody>
          <a:bodyPr wrap="square" rtlCol="0">
            <a:spAutoFit/>
          </a:bodyPr>
          <a:lstStyle/>
          <a:p>
            <a:r>
              <a:rPr lang="en-US" sz="1100" dirty="0" err="1"/>
              <a:t>Airpods</a:t>
            </a:r>
            <a:r>
              <a:rPr lang="en-US" sz="1100" dirty="0"/>
              <a:t> </a:t>
            </a:r>
          </a:p>
        </p:txBody>
      </p:sp>
      <p:sp>
        <p:nvSpPr>
          <p:cNvPr id="23" name="Rectángulo: esquinas redondeadas 22">
            <a:extLst>
              <a:ext uri="{FF2B5EF4-FFF2-40B4-BE49-F238E27FC236}">
                <a16:creationId xmlns:a16="http://schemas.microsoft.com/office/drawing/2014/main" id="{E0F62C16-9123-B06D-3193-66F51986B9BD}"/>
              </a:ext>
            </a:extLst>
          </p:cNvPr>
          <p:cNvSpPr/>
          <p:nvPr/>
        </p:nvSpPr>
        <p:spPr>
          <a:xfrm>
            <a:off x="4979128" y="3399859"/>
            <a:ext cx="945223" cy="339047"/>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MX" dirty="0"/>
              <a:t>ADD</a:t>
            </a:r>
          </a:p>
        </p:txBody>
      </p:sp>
      <p:sp>
        <p:nvSpPr>
          <p:cNvPr id="25" name="Rectángulo: esquinas redondeadas 24">
            <a:extLst>
              <a:ext uri="{FF2B5EF4-FFF2-40B4-BE49-F238E27FC236}">
                <a16:creationId xmlns:a16="http://schemas.microsoft.com/office/drawing/2014/main" id="{75829358-31F5-87E9-7A98-39991CA0B26F}"/>
              </a:ext>
            </a:extLst>
          </p:cNvPr>
          <p:cNvSpPr/>
          <p:nvPr/>
        </p:nvSpPr>
        <p:spPr>
          <a:xfrm>
            <a:off x="6795203" y="3399859"/>
            <a:ext cx="945223" cy="339047"/>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MX" dirty="0"/>
              <a:t>ADD</a:t>
            </a:r>
          </a:p>
        </p:txBody>
      </p:sp>
      <p:sp>
        <p:nvSpPr>
          <p:cNvPr id="26" name="Rectángulo: esquinas redondeadas 25">
            <a:extLst>
              <a:ext uri="{FF2B5EF4-FFF2-40B4-BE49-F238E27FC236}">
                <a16:creationId xmlns:a16="http://schemas.microsoft.com/office/drawing/2014/main" id="{38CB9D03-C892-1C0F-FF81-6D4BB8C7F6E1}"/>
              </a:ext>
            </a:extLst>
          </p:cNvPr>
          <p:cNvSpPr/>
          <p:nvPr/>
        </p:nvSpPr>
        <p:spPr>
          <a:xfrm>
            <a:off x="8641006" y="3382735"/>
            <a:ext cx="945223" cy="339047"/>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MX" dirty="0"/>
              <a:t>ADD</a:t>
            </a:r>
          </a:p>
        </p:txBody>
      </p:sp>
      <p:sp>
        <p:nvSpPr>
          <p:cNvPr id="27" name="CuadroTexto 26">
            <a:extLst>
              <a:ext uri="{FF2B5EF4-FFF2-40B4-BE49-F238E27FC236}">
                <a16:creationId xmlns:a16="http://schemas.microsoft.com/office/drawing/2014/main" id="{F7D7A1C4-3F13-BA0A-A4A2-71F8436D82EF}"/>
              </a:ext>
            </a:extLst>
          </p:cNvPr>
          <p:cNvSpPr txBox="1"/>
          <p:nvPr/>
        </p:nvSpPr>
        <p:spPr>
          <a:xfrm>
            <a:off x="5013179" y="3073220"/>
            <a:ext cx="842605" cy="307777"/>
          </a:xfrm>
          <a:prstGeom prst="rect">
            <a:avLst/>
          </a:prstGeom>
          <a:noFill/>
        </p:spPr>
        <p:txBody>
          <a:bodyPr wrap="square" rtlCol="0">
            <a:spAutoFit/>
          </a:bodyPr>
          <a:lstStyle/>
          <a:p>
            <a:r>
              <a:rPr lang="en-US" sz="1400" b="1" dirty="0"/>
              <a:t>$300.00</a:t>
            </a:r>
          </a:p>
        </p:txBody>
      </p:sp>
      <p:sp>
        <p:nvSpPr>
          <p:cNvPr id="28" name="CuadroTexto 27">
            <a:extLst>
              <a:ext uri="{FF2B5EF4-FFF2-40B4-BE49-F238E27FC236}">
                <a16:creationId xmlns:a16="http://schemas.microsoft.com/office/drawing/2014/main" id="{C7F5EAD1-C30D-175E-CD2E-A0DE01D2D8D9}"/>
              </a:ext>
            </a:extLst>
          </p:cNvPr>
          <p:cNvSpPr txBox="1"/>
          <p:nvPr/>
        </p:nvSpPr>
        <p:spPr>
          <a:xfrm>
            <a:off x="6827092" y="3073219"/>
            <a:ext cx="842605" cy="307777"/>
          </a:xfrm>
          <a:prstGeom prst="rect">
            <a:avLst/>
          </a:prstGeom>
          <a:noFill/>
        </p:spPr>
        <p:txBody>
          <a:bodyPr wrap="square" rtlCol="0">
            <a:spAutoFit/>
          </a:bodyPr>
          <a:lstStyle/>
          <a:p>
            <a:r>
              <a:rPr lang="en-US" sz="1400" b="1" dirty="0"/>
              <a:t>$400.00</a:t>
            </a:r>
          </a:p>
        </p:txBody>
      </p:sp>
      <p:sp>
        <p:nvSpPr>
          <p:cNvPr id="29" name="CuadroTexto 28">
            <a:extLst>
              <a:ext uri="{FF2B5EF4-FFF2-40B4-BE49-F238E27FC236}">
                <a16:creationId xmlns:a16="http://schemas.microsoft.com/office/drawing/2014/main" id="{4D6708C8-BFA8-77EC-113E-5F874304F015}"/>
              </a:ext>
            </a:extLst>
          </p:cNvPr>
          <p:cNvSpPr txBox="1"/>
          <p:nvPr/>
        </p:nvSpPr>
        <p:spPr>
          <a:xfrm>
            <a:off x="8746742" y="3083106"/>
            <a:ext cx="842605" cy="307777"/>
          </a:xfrm>
          <a:prstGeom prst="rect">
            <a:avLst/>
          </a:prstGeom>
          <a:noFill/>
        </p:spPr>
        <p:txBody>
          <a:bodyPr wrap="square" rtlCol="0">
            <a:spAutoFit/>
          </a:bodyPr>
          <a:lstStyle/>
          <a:p>
            <a:r>
              <a:rPr lang="en-US" sz="1400" b="1" dirty="0"/>
              <a:t>900.00</a:t>
            </a:r>
          </a:p>
        </p:txBody>
      </p:sp>
      <p:sp>
        <p:nvSpPr>
          <p:cNvPr id="34" name="CuadroTexto 33">
            <a:extLst>
              <a:ext uri="{FF2B5EF4-FFF2-40B4-BE49-F238E27FC236}">
                <a16:creationId xmlns:a16="http://schemas.microsoft.com/office/drawing/2014/main" id="{41E1345D-62D9-F991-5122-1A2E0AD582E0}"/>
              </a:ext>
            </a:extLst>
          </p:cNvPr>
          <p:cNvSpPr txBox="1"/>
          <p:nvPr/>
        </p:nvSpPr>
        <p:spPr>
          <a:xfrm>
            <a:off x="5111350" y="5238500"/>
            <a:ext cx="597247" cy="261610"/>
          </a:xfrm>
          <a:prstGeom prst="rect">
            <a:avLst/>
          </a:prstGeom>
          <a:noFill/>
        </p:spPr>
        <p:txBody>
          <a:bodyPr wrap="square" rtlCol="0">
            <a:spAutoFit/>
          </a:bodyPr>
          <a:lstStyle/>
          <a:p>
            <a:r>
              <a:rPr lang="en-US" sz="1100" dirty="0" err="1"/>
              <a:t>Airtag</a:t>
            </a:r>
            <a:endParaRPr lang="en-US" sz="1100" dirty="0"/>
          </a:p>
        </p:txBody>
      </p:sp>
      <p:sp>
        <p:nvSpPr>
          <p:cNvPr id="35" name="CuadroTexto 34">
            <a:extLst>
              <a:ext uri="{FF2B5EF4-FFF2-40B4-BE49-F238E27FC236}">
                <a16:creationId xmlns:a16="http://schemas.microsoft.com/office/drawing/2014/main" id="{F64D8B61-2C78-AF5F-D05E-A9283150B570}"/>
              </a:ext>
            </a:extLst>
          </p:cNvPr>
          <p:cNvSpPr txBox="1"/>
          <p:nvPr/>
        </p:nvSpPr>
        <p:spPr>
          <a:xfrm>
            <a:off x="6632958" y="5254072"/>
            <a:ext cx="1462727" cy="261610"/>
          </a:xfrm>
          <a:prstGeom prst="rect">
            <a:avLst/>
          </a:prstGeom>
          <a:noFill/>
        </p:spPr>
        <p:txBody>
          <a:bodyPr wrap="square" rtlCol="0">
            <a:spAutoFit/>
          </a:bodyPr>
          <a:lstStyle/>
          <a:p>
            <a:r>
              <a:rPr lang="en-US" sz="1100" dirty="0" err="1"/>
              <a:t>AppleWatch</a:t>
            </a:r>
            <a:r>
              <a:rPr lang="en-US" sz="1100" dirty="0"/>
              <a:t> Protector</a:t>
            </a:r>
          </a:p>
        </p:txBody>
      </p:sp>
      <p:sp>
        <p:nvSpPr>
          <p:cNvPr id="36" name="CuadroTexto 35">
            <a:extLst>
              <a:ext uri="{FF2B5EF4-FFF2-40B4-BE49-F238E27FC236}">
                <a16:creationId xmlns:a16="http://schemas.microsoft.com/office/drawing/2014/main" id="{0D2E0ECE-BEBF-B3B7-F3D0-AE70DE10F7F4}"/>
              </a:ext>
            </a:extLst>
          </p:cNvPr>
          <p:cNvSpPr txBox="1"/>
          <p:nvPr/>
        </p:nvSpPr>
        <p:spPr>
          <a:xfrm>
            <a:off x="8551540" y="5238500"/>
            <a:ext cx="1161523" cy="261610"/>
          </a:xfrm>
          <a:prstGeom prst="rect">
            <a:avLst/>
          </a:prstGeom>
          <a:noFill/>
        </p:spPr>
        <p:txBody>
          <a:bodyPr wrap="square" rtlCol="0">
            <a:spAutoFit/>
          </a:bodyPr>
          <a:lstStyle/>
          <a:p>
            <a:r>
              <a:rPr lang="en-US" sz="1100" dirty="0" err="1"/>
              <a:t>MagSafe</a:t>
            </a:r>
            <a:r>
              <a:rPr lang="en-US" sz="1100" dirty="0"/>
              <a:t> Wallet</a:t>
            </a:r>
          </a:p>
        </p:txBody>
      </p:sp>
      <p:sp>
        <p:nvSpPr>
          <p:cNvPr id="37" name="Rectángulo: esquinas redondeadas 36">
            <a:extLst>
              <a:ext uri="{FF2B5EF4-FFF2-40B4-BE49-F238E27FC236}">
                <a16:creationId xmlns:a16="http://schemas.microsoft.com/office/drawing/2014/main" id="{BB68859E-7ABE-0C49-B077-95FF61316721}"/>
              </a:ext>
            </a:extLst>
          </p:cNvPr>
          <p:cNvSpPr/>
          <p:nvPr/>
        </p:nvSpPr>
        <p:spPr>
          <a:xfrm>
            <a:off x="4988180" y="5790898"/>
            <a:ext cx="945223" cy="339047"/>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MX" dirty="0"/>
              <a:t>ADD</a:t>
            </a:r>
          </a:p>
        </p:txBody>
      </p:sp>
      <p:sp>
        <p:nvSpPr>
          <p:cNvPr id="38" name="Rectángulo: esquinas redondeadas 37">
            <a:extLst>
              <a:ext uri="{FF2B5EF4-FFF2-40B4-BE49-F238E27FC236}">
                <a16:creationId xmlns:a16="http://schemas.microsoft.com/office/drawing/2014/main" id="{0336333B-A65D-2458-5EE7-7CBED0279868}"/>
              </a:ext>
            </a:extLst>
          </p:cNvPr>
          <p:cNvSpPr/>
          <p:nvPr/>
        </p:nvSpPr>
        <p:spPr>
          <a:xfrm>
            <a:off x="6804255" y="5790898"/>
            <a:ext cx="945223" cy="339047"/>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MX" dirty="0"/>
              <a:t>ADD</a:t>
            </a:r>
          </a:p>
        </p:txBody>
      </p:sp>
      <p:sp>
        <p:nvSpPr>
          <p:cNvPr id="39" name="Rectángulo: esquinas redondeadas 38">
            <a:extLst>
              <a:ext uri="{FF2B5EF4-FFF2-40B4-BE49-F238E27FC236}">
                <a16:creationId xmlns:a16="http://schemas.microsoft.com/office/drawing/2014/main" id="{46EFA96A-72C2-AF51-A925-9A97F35C89BD}"/>
              </a:ext>
            </a:extLst>
          </p:cNvPr>
          <p:cNvSpPr/>
          <p:nvPr/>
        </p:nvSpPr>
        <p:spPr>
          <a:xfrm>
            <a:off x="8650058" y="5773774"/>
            <a:ext cx="945223" cy="339047"/>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MX" dirty="0"/>
              <a:t>ADD</a:t>
            </a:r>
          </a:p>
        </p:txBody>
      </p:sp>
      <p:sp>
        <p:nvSpPr>
          <p:cNvPr id="40" name="CuadroTexto 39">
            <a:extLst>
              <a:ext uri="{FF2B5EF4-FFF2-40B4-BE49-F238E27FC236}">
                <a16:creationId xmlns:a16="http://schemas.microsoft.com/office/drawing/2014/main" id="{08A12BF1-50B1-8E85-F321-FF0FA4FE83D5}"/>
              </a:ext>
            </a:extLst>
          </p:cNvPr>
          <p:cNvSpPr txBox="1"/>
          <p:nvPr/>
        </p:nvSpPr>
        <p:spPr>
          <a:xfrm>
            <a:off x="5022231" y="5464259"/>
            <a:ext cx="842605" cy="307777"/>
          </a:xfrm>
          <a:prstGeom prst="rect">
            <a:avLst/>
          </a:prstGeom>
          <a:noFill/>
        </p:spPr>
        <p:txBody>
          <a:bodyPr wrap="square" rtlCol="0">
            <a:spAutoFit/>
          </a:bodyPr>
          <a:lstStyle/>
          <a:p>
            <a:r>
              <a:rPr lang="en-US" sz="1400" b="1" dirty="0"/>
              <a:t>$300.00</a:t>
            </a:r>
          </a:p>
        </p:txBody>
      </p:sp>
      <p:sp>
        <p:nvSpPr>
          <p:cNvPr id="41" name="CuadroTexto 40">
            <a:extLst>
              <a:ext uri="{FF2B5EF4-FFF2-40B4-BE49-F238E27FC236}">
                <a16:creationId xmlns:a16="http://schemas.microsoft.com/office/drawing/2014/main" id="{710C50C9-0A66-6E8C-18C0-C7CC29B02644}"/>
              </a:ext>
            </a:extLst>
          </p:cNvPr>
          <p:cNvSpPr txBox="1"/>
          <p:nvPr/>
        </p:nvSpPr>
        <p:spPr>
          <a:xfrm>
            <a:off x="6836144" y="5464258"/>
            <a:ext cx="842605" cy="307777"/>
          </a:xfrm>
          <a:prstGeom prst="rect">
            <a:avLst/>
          </a:prstGeom>
          <a:noFill/>
        </p:spPr>
        <p:txBody>
          <a:bodyPr wrap="square" rtlCol="0">
            <a:spAutoFit/>
          </a:bodyPr>
          <a:lstStyle/>
          <a:p>
            <a:r>
              <a:rPr lang="en-US" sz="1400" b="1" dirty="0"/>
              <a:t>$400.00</a:t>
            </a:r>
          </a:p>
        </p:txBody>
      </p:sp>
      <p:sp>
        <p:nvSpPr>
          <p:cNvPr id="42" name="CuadroTexto 41">
            <a:extLst>
              <a:ext uri="{FF2B5EF4-FFF2-40B4-BE49-F238E27FC236}">
                <a16:creationId xmlns:a16="http://schemas.microsoft.com/office/drawing/2014/main" id="{F5DD0D34-B3DE-C8E9-1F83-D58F4531B62A}"/>
              </a:ext>
            </a:extLst>
          </p:cNvPr>
          <p:cNvSpPr txBox="1"/>
          <p:nvPr/>
        </p:nvSpPr>
        <p:spPr>
          <a:xfrm>
            <a:off x="8755794" y="5474145"/>
            <a:ext cx="842605" cy="307777"/>
          </a:xfrm>
          <a:prstGeom prst="rect">
            <a:avLst/>
          </a:prstGeom>
          <a:noFill/>
        </p:spPr>
        <p:txBody>
          <a:bodyPr wrap="square" rtlCol="0">
            <a:spAutoFit/>
          </a:bodyPr>
          <a:lstStyle/>
          <a:p>
            <a:r>
              <a:rPr lang="en-US" sz="1400" b="1" dirty="0"/>
              <a:t>900.00</a:t>
            </a:r>
          </a:p>
        </p:txBody>
      </p:sp>
      <p:pic>
        <p:nvPicPr>
          <p:cNvPr id="5122" name="Picture 2" descr="Amazon.com: Paquete de 4 fundas de silicona para Airtags con llavero, funda  protectora para Apple Air Tag Key Finder Tracker, collar Itag para  mascotas, soporte para accesorios Airtag : Electrónica">
            <a:extLst>
              <a:ext uri="{FF2B5EF4-FFF2-40B4-BE49-F238E27FC236}">
                <a16:creationId xmlns:a16="http://schemas.microsoft.com/office/drawing/2014/main" id="{7F1AD29C-479B-F0FF-F29D-A0B4F5FD5F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2251" y="4153922"/>
            <a:ext cx="1161523" cy="1161523"/>
          </a:xfrm>
          <a:prstGeom prst="rect">
            <a:avLst/>
          </a:prstGeom>
          <a:noFill/>
          <a:extLst>
            <a:ext uri="{909E8E84-426E-40DD-AFC4-6F175D3DCCD1}">
              <a14:hiddenFill xmlns:a14="http://schemas.microsoft.com/office/drawing/2010/main">
                <a:solidFill>
                  <a:srgbClr val="FFFFFF"/>
                </a:solidFill>
              </a14:hiddenFill>
            </a:ext>
          </a:extLst>
        </p:spPr>
      </p:pic>
      <p:pic>
        <p:nvPicPr>
          <p:cNvPr id="44" name="Imagen 43">
            <a:extLst>
              <a:ext uri="{FF2B5EF4-FFF2-40B4-BE49-F238E27FC236}">
                <a16:creationId xmlns:a16="http://schemas.microsoft.com/office/drawing/2014/main" id="{F0B6744E-190C-3AA1-3DDB-F1C2BB902BC4}"/>
              </a:ext>
            </a:extLst>
          </p:cNvPr>
          <p:cNvPicPr>
            <a:picLocks noChangeAspect="1"/>
          </p:cNvPicPr>
          <p:nvPr/>
        </p:nvPicPr>
        <p:blipFill>
          <a:blip r:embed="rId7"/>
          <a:stretch>
            <a:fillRect/>
          </a:stretch>
        </p:blipFill>
        <p:spPr>
          <a:xfrm>
            <a:off x="8579112" y="4199430"/>
            <a:ext cx="1045754" cy="1044200"/>
          </a:xfrm>
          <a:prstGeom prst="rect">
            <a:avLst/>
          </a:prstGeom>
        </p:spPr>
      </p:pic>
      <p:pic>
        <p:nvPicPr>
          <p:cNvPr id="5124" name="Picture 4" descr="Accesorios Apple Watch S7 | MercadoLibre 📦">
            <a:extLst>
              <a:ext uri="{FF2B5EF4-FFF2-40B4-BE49-F238E27FC236}">
                <a16:creationId xmlns:a16="http://schemas.microsoft.com/office/drawing/2014/main" id="{CA5E8B78-1EED-8F3E-3F06-5A258C5871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0344" y="4166325"/>
            <a:ext cx="994474" cy="997988"/>
          </a:xfrm>
          <a:prstGeom prst="rect">
            <a:avLst/>
          </a:prstGeom>
          <a:noFill/>
          <a:extLst>
            <a:ext uri="{909E8E84-426E-40DD-AFC4-6F175D3DCCD1}">
              <a14:hiddenFill xmlns:a14="http://schemas.microsoft.com/office/drawing/2010/main">
                <a:solidFill>
                  <a:srgbClr val="FFFFFF"/>
                </a:solidFill>
              </a14:hiddenFill>
            </a:ext>
          </a:extLst>
        </p:spPr>
      </p:pic>
      <p:sp>
        <p:nvSpPr>
          <p:cNvPr id="45" name="Rectángulo 44">
            <a:extLst>
              <a:ext uri="{FF2B5EF4-FFF2-40B4-BE49-F238E27FC236}">
                <a16:creationId xmlns:a16="http://schemas.microsoft.com/office/drawing/2014/main" id="{1FB3E3DD-ADE3-CE30-FD83-E01AAA91A080}"/>
              </a:ext>
            </a:extLst>
          </p:cNvPr>
          <p:cNvSpPr/>
          <p:nvPr/>
        </p:nvSpPr>
        <p:spPr>
          <a:xfrm>
            <a:off x="4510005" y="1567102"/>
            <a:ext cx="5424755" cy="5074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47" name="Conector recto de flecha 46">
            <a:extLst>
              <a:ext uri="{FF2B5EF4-FFF2-40B4-BE49-F238E27FC236}">
                <a16:creationId xmlns:a16="http://schemas.microsoft.com/office/drawing/2014/main" id="{E09692F3-CFA8-E9BB-9E5B-359AD5CE5499}"/>
              </a:ext>
            </a:extLst>
          </p:cNvPr>
          <p:cNvCxnSpPr/>
          <p:nvPr/>
        </p:nvCxnSpPr>
        <p:spPr>
          <a:xfrm>
            <a:off x="3739793" y="5917211"/>
            <a:ext cx="7397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49BBCAEB-2DBE-2062-BEC3-AFE774B46350}"/>
              </a:ext>
            </a:extLst>
          </p:cNvPr>
          <p:cNvPicPr>
            <a:picLocks noChangeAspect="1"/>
          </p:cNvPicPr>
          <p:nvPr/>
        </p:nvPicPr>
        <p:blipFill>
          <a:blip r:embed="rId4"/>
          <a:stretch>
            <a:fillRect/>
          </a:stretch>
        </p:blipFill>
        <p:spPr>
          <a:xfrm>
            <a:off x="10288958" y="3129434"/>
            <a:ext cx="1587004" cy="1362851"/>
          </a:xfrm>
          <a:prstGeom prst="rect">
            <a:avLst/>
          </a:prstGeom>
        </p:spPr>
      </p:pic>
      <p:sp>
        <p:nvSpPr>
          <p:cNvPr id="7" name="CuadroTexto 6">
            <a:extLst>
              <a:ext uri="{FF2B5EF4-FFF2-40B4-BE49-F238E27FC236}">
                <a16:creationId xmlns:a16="http://schemas.microsoft.com/office/drawing/2014/main" id="{1D313A62-DA95-EAB1-F02F-A5ACEE50F955}"/>
              </a:ext>
            </a:extLst>
          </p:cNvPr>
          <p:cNvSpPr txBox="1"/>
          <p:nvPr/>
        </p:nvSpPr>
        <p:spPr>
          <a:xfrm>
            <a:off x="10557321" y="4343172"/>
            <a:ext cx="1349463" cy="261610"/>
          </a:xfrm>
          <a:prstGeom prst="rect">
            <a:avLst/>
          </a:prstGeom>
          <a:noFill/>
        </p:spPr>
        <p:txBody>
          <a:bodyPr wrap="square" rtlCol="0">
            <a:spAutoFit/>
          </a:bodyPr>
          <a:lstStyle/>
          <a:p>
            <a:r>
              <a:rPr lang="en-US" sz="1100" dirty="0"/>
              <a:t>Cable and charger</a:t>
            </a:r>
          </a:p>
        </p:txBody>
      </p:sp>
      <p:sp>
        <p:nvSpPr>
          <p:cNvPr id="10" name="Rectángulo: esquinas redondeadas 9">
            <a:extLst>
              <a:ext uri="{FF2B5EF4-FFF2-40B4-BE49-F238E27FC236}">
                <a16:creationId xmlns:a16="http://schemas.microsoft.com/office/drawing/2014/main" id="{28609609-B022-03E8-2907-23DB5DC54FEA}"/>
              </a:ext>
            </a:extLst>
          </p:cNvPr>
          <p:cNvSpPr/>
          <p:nvPr/>
        </p:nvSpPr>
        <p:spPr>
          <a:xfrm>
            <a:off x="10728618" y="4879998"/>
            <a:ext cx="945223" cy="339047"/>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MX" dirty="0"/>
              <a:t>ADD</a:t>
            </a:r>
          </a:p>
        </p:txBody>
      </p:sp>
      <p:sp>
        <p:nvSpPr>
          <p:cNvPr id="11" name="CuadroTexto 10">
            <a:extLst>
              <a:ext uri="{FF2B5EF4-FFF2-40B4-BE49-F238E27FC236}">
                <a16:creationId xmlns:a16="http://schemas.microsoft.com/office/drawing/2014/main" id="{E97102FF-960B-CA9E-3679-145BF34B5E15}"/>
              </a:ext>
            </a:extLst>
          </p:cNvPr>
          <p:cNvSpPr txBox="1"/>
          <p:nvPr/>
        </p:nvSpPr>
        <p:spPr>
          <a:xfrm>
            <a:off x="10760507" y="4553358"/>
            <a:ext cx="842605" cy="307777"/>
          </a:xfrm>
          <a:prstGeom prst="rect">
            <a:avLst/>
          </a:prstGeom>
          <a:noFill/>
        </p:spPr>
        <p:txBody>
          <a:bodyPr wrap="square" rtlCol="0">
            <a:spAutoFit/>
          </a:bodyPr>
          <a:lstStyle/>
          <a:p>
            <a:r>
              <a:rPr lang="en-US" sz="1400" b="1" dirty="0"/>
              <a:t>$400.00</a:t>
            </a:r>
          </a:p>
        </p:txBody>
      </p:sp>
      <p:sp>
        <p:nvSpPr>
          <p:cNvPr id="12" name="Signo más 11">
            <a:extLst>
              <a:ext uri="{FF2B5EF4-FFF2-40B4-BE49-F238E27FC236}">
                <a16:creationId xmlns:a16="http://schemas.microsoft.com/office/drawing/2014/main" id="{CB3E167F-CDDC-706E-E5A1-0C72B9C58E1F}"/>
              </a:ext>
            </a:extLst>
          </p:cNvPr>
          <p:cNvSpPr/>
          <p:nvPr/>
        </p:nvSpPr>
        <p:spPr>
          <a:xfrm>
            <a:off x="10814904" y="5454879"/>
            <a:ext cx="207418" cy="216405"/>
          </a:xfrm>
          <a:prstGeom prst="mathPlu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4" name="Signo menos 13">
            <a:extLst>
              <a:ext uri="{FF2B5EF4-FFF2-40B4-BE49-F238E27FC236}">
                <a16:creationId xmlns:a16="http://schemas.microsoft.com/office/drawing/2014/main" id="{1B68BEB1-4F26-BB1E-377B-E16F15CDBAD9}"/>
              </a:ext>
            </a:extLst>
          </p:cNvPr>
          <p:cNvSpPr/>
          <p:nvPr/>
        </p:nvSpPr>
        <p:spPr>
          <a:xfrm>
            <a:off x="11450250" y="5476237"/>
            <a:ext cx="268489" cy="173691"/>
          </a:xfrm>
          <a:prstGeom prst="mathMinu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5" name="CuadroTexto 14">
            <a:extLst>
              <a:ext uri="{FF2B5EF4-FFF2-40B4-BE49-F238E27FC236}">
                <a16:creationId xmlns:a16="http://schemas.microsoft.com/office/drawing/2014/main" id="{2F35BBC6-FD26-6146-0B47-23DAA6A2CA20}"/>
              </a:ext>
            </a:extLst>
          </p:cNvPr>
          <p:cNvSpPr txBox="1"/>
          <p:nvPr/>
        </p:nvSpPr>
        <p:spPr>
          <a:xfrm>
            <a:off x="11099530" y="5395925"/>
            <a:ext cx="328356" cy="369332"/>
          </a:xfrm>
          <a:prstGeom prst="rect">
            <a:avLst/>
          </a:prstGeom>
          <a:noFill/>
        </p:spPr>
        <p:txBody>
          <a:bodyPr wrap="square" rtlCol="0">
            <a:spAutoFit/>
          </a:bodyPr>
          <a:lstStyle/>
          <a:p>
            <a:r>
              <a:rPr lang="es-MX" dirty="0"/>
              <a:t>2</a:t>
            </a:r>
          </a:p>
        </p:txBody>
      </p:sp>
      <p:sp>
        <p:nvSpPr>
          <p:cNvPr id="46" name="CuadroTexto 45">
            <a:extLst>
              <a:ext uri="{FF2B5EF4-FFF2-40B4-BE49-F238E27FC236}">
                <a16:creationId xmlns:a16="http://schemas.microsoft.com/office/drawing/2014/main" id="{7FA9A4A7-38D1-E808-EAEB-24C617DD870E}"/>
              </a:ext>
            </a:extLst>
          </p:cNvPr>
          <p:cNvSpPr txBox="1"/>
          <p:nvPr/>
        </p:nvSpPr>
        <p:spPr>
          <a:xfrm>
            <a:off x="10386666" y="5856254"/>
            <a:ext cx="738549" cy="338554"/>
          </a:xfrm>
          <a:prstGeom prst="rect">
            <a:avLst/>
          </a:prstGeom>
          <a:noFill/>
        </p:spPr>
        <p:txBody>
          <a:bodyPr wrap="square" rtlCol="0">
            <a:spAutoFit/>
          </a:bodyPr>
          <a:lstStyle/>
          <a:p>
            <a:r>
              <a:rPr lang="en-US" sz="1600" dirty="0"/>
              <a:t>TOTAL</a:t>
            </a:r>
          </a:p>
        </p:txBody>
      </p:sp>
      <p:sp>
        <p:nvSpPr>
          <p:cNvPr id="48" name="CuadroTexto 47">
            <a:extLst>
              <a:ext uri="{FF2B5EF4-FFF2-40B4-BE49-F238E27FC236}">
                <a16:creationId xmlns:a16="http://schemas.microsoft.com/office/drawing/2014/main" id="{3F8352C6-02EA-D3F3-A2E5-F04065133D1A}"/>
              </a:ext>
            </a:extLst>
          </p:cNvPr>
          <p:cNvSpPr txBox="1"/>
          <p:nvPr/>
        </p:nvSpPr>
        <p:spPr>
          <a:xfrm>
            <a:off x="10977638" y="5834898"/>
            <a:ext cx="945223" cy="369332"/>
          </a:xfrm>
          <a:prstGeom prst="rect">
            <a:avLst/>
          </a:prstGeom>
          <a:noFill/>
        </p:spPr>
        <p:txBody>
          <a:bodyPr wrap="square" rtlCol="0">
            <a:spAutoFit/>
          </a:bodyPr>
          <a:lstStyle/>
          <a:p>
            <a:r>
              <a:rPr lang="en-US" b="1" dirty="0"/>
              <a:t>$800.00</a:t>
            </a:r>
          </a:p>
        </p:txBody>
      </p:sp>
      <p:sp>
        <p:nvSpPr>
          <p:cNvPr id="49" name="Rectángulo 48">
            <a:extLst>
              <a:ext uri="{FF2B5EF4-FFF2-40B4-BE49-F238E27FC236}">
                <a16:creationId xmlns:a16="http://schemas.microsoft.com/office/drawing/2014/main" id="{1176913D-4A1A-BDB5-0EE3-9739F0C21963}"/>
              </a:ext>
            </a:extLst>
          </p:cNvPr>
          <p:cNvSpPr/>
          <p:nvPr/>
        </p:nvSpPr>
        <p:spPr>
          <a:xfrm>
            <a:off x="10386666" y="5834898"/>
            <a:ext cx="1536195" cy="35991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2" name="Elipse 1">
            <a:extLst>
              <a:ext uri="{FF2B5EF4-FFF2-40B4-BE49-F238E27FC236}">
                <a16:creationId xmlns:a16="http://schemas.microsoft.com/office/drawing/2014/main" id="{72C7187E-D71A-7E05-D40D-517869399758}"/>
              </a:ext>
            </a:extLst>
          </p:cNvPr>
          <p:cNvSpPr/>
          <p:nvPr/>
        </p:nvSpPr>
        <p:spPr>
          <a:xfrm>
            <a:off x="6750343" y="6425026"/>
            <a:ext cx="189471" cy="188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30623F05-CAB5-B554-5C17-787C41F01B7F}"/>
              </a:ext>
            </a:extLst>
          </p:cNvPr>
          <p:cNvSpPr/>
          <p:nvPr/>
        </p:nvSpPr>
        <p:spPr>
          <a:xfrm>
            <a:off x="7056831" y="6425026"/>
            <a:ext cx="189471" cy="188340"/>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a:extLst>
              <a:ext uri="{FF2B5EF4-FFF2-40B4-BE49-F238E27FC236}">
                <a16:creationId xmlns:a16="http://schemas.microsoft.com/office/drawing/2014/main" id="{32ADD56D-A631-BF6D-E908-066B3B70F785}"/>
              </a:ext>
            </a:extLst>
          </p:cNvPr>
          <p:cNvSpPr/>
          <p:nvPr/>
        </p:nvSpPr>
        <p:spPr>
          <a:xfrm>
            <a:off x="7372903" y="6425026"/>
            <a:ext cx="189471" cy="188340"/>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249679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2065</TotalTime>
  <Words>3955</Words>
  <Application>Microsoft Office PowerPoint</Application>
  <PresentationFormat>Panorámica</PresentationFormat>
  <Paragraphs>317</Paragraphs>
  <Slides>35</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-apple-system</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Vega</dc:creator>
  <cp:lastModifiedBy>Jorge Vega</cp:lastModifiedBy>
  <cp:revision>1</cp:revision>
  <dcterms:created xsi:type="dcterms:W3CDTF">2023-04-05T18:54:40Z</dcterms:created>
  <dcterms:modified xsi:type="dcterms:W3CDTF">2023-05-24T04:44:58Z</dcterms:modified>
</cp:coreProperties>
</file>