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8" r:id="rId2"/>
    <p:sldId id="257" r:id="rId3"/>
    <p:sldId id="258" r:id="rId4"/>
    <p:sldId id="259" r:id="rId5"/>
    <p:sldId id="260" r:id="rId6"/>
    <p:sldId id="261" r:id="rId7"/>
    <p:sldId id="262" r:id="rId8"/>
    <p:sldId id="263" r:id="rId9"/>
    <p:sldId id="264" r:id="rId10"/>
    <p:sldId id="265" r:id="rId11"/>
    <p:sldId id="266" r:id="rId12"/>
    <p:sldId id="267" r:id="rId13"/>
    <p:sldId id="269"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Rafu Nuotio" initials="RN" lastIdx="2" clrIdx="0">
    <p:extLst>
      <p:ext uri="{19B8F6BF-5375-455C-9EA6-DF929625EA0E}">
        <p15:presenceInfo xmlns:p15="http://schemas.microsoft.com/office/powerpoint/2012/main" userId="5721ffb07ec8e1be"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00" autoAdjust="0"/>
    <p:restoredTop sz="94660"/>
  </p:normalViewPr>
  <p:slideViewPr>
    <p:cSldViewPr snapToGrid="0" showGuides="1">
      <p:cViewPr varScale="1">
        <p:scale>
          <a:sx n="57" d="100"/>
          <a:sy n="57" d="100"/>
        </p:scale>
        <p:origin x="90" y="2424"/>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20"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userId="5721ffb07ec8e1be" providerId="LiveId" clId="{0D4BE1A5-AEF6-4F2C-8ACB-335A72359A96}"/>
    <pc:docChg chg="undo custSel addSld delSld modSld sldOrd">
      <pc:chgData name="" userId="5721ffb07ec8e1be" providerId="LiveId" clId="{0D4BE1A5-AEF6-4F2C-8ACB-335A72359A96}" dt="2023-05-09T13:55:11.330" v="721" actId="20577"/>
      <pc:docMkLst>
        <pc:docMk/>
      </pc:docMkLst>
      <pc:sldChg chg="del">
        <pc:chgData name="" userId="5721ffb07ec8e1be" providerId="LiveId" clId="{0D4BE1A5-AEF6-4F2C-8ACB-335A72359A96}" dt="2023-05-09T13:49:44.201" v="467" actId="2696"/>
        <pc:sldMkLst>
          <pc:docMk/>
          <pc:sldMk cId="1951385289" sldId="256"/>
        </pc:sldMkLst>
      </pc:sldChg>
      <pc:sldChg chg="modSp">
        <pc:chgData name="" userId="5721ffb07ec8e1be" providerId="LiveId" clId="{0D4BE1A5-AEF6-4F2C-8ACB-335A72359A96}" dt="2023-05-09T13:49:16.111" v="451" actId="20577"/>
        <pc:sldMkLst>
          <pc:docMk/>
          <pc:sldMk cId="559213253" sldId="257"/>
        </pc:sldMkLst>
        <pc:spChg chg="mod">
          <ac:chgData name="" userId="5721ffb07ec8e1be" providerId="LiveId" clId="{0D4BE1A5-AEF6-4F2C-8ACB-335A72359A96}" dt="2023-05-09T13:49:16.111" v="451" actId="20577"/>
          <ac:spMkLst>
            <pc:docMk/>
            <pc:sldMk cId="559213253" sldId="257"/>
            <ac:spMk id="2" creationId="{A85A177C-7E38-4788-B7EA-D79FF3A98BB5}"/>
          </ac:spMkLst>
        </pc:spChg>
        <pc:spChg chg="mod">
          <ac:chgData name="" userId="5721ffb07ec8e1be" providerId="LiveId" clId="{0D4BE1A5-AEF6-4F2C-8ACB-335A72359A96}" dt="2023-05-09T13:47:51.227" v="430" actId="20577"/>
          <ac:spMkLst>
            <pc:docMk/>
            <pc:sldMk cId="559213253" sldId="257"/>
            <ac:spMk id="3" creationId="{F645D453-A21B-4F00-8424-8B24FC4D43EE}"/>
          </ac:spMkLst>
        </pc:spChg>
      </pc:sldChg>
      <pc:sldChg chg="modSp add del">
        <pc:chgData name="" userId="5721ffb07ec8e1be" providerId="LiveId" clId="{0D4BE1A5-AEF6-4F2C-8ACB-335A72359A96}" dt="2023-05-09T13:51:15.579" v="611" actId="20577"/>
        <pc:sldMkLst>
          <pc:docMk/>
          <pc:sldMk cId="2464291374" sldId="258"/>
        </pc:sldMkLst>
        <pc:spChg chg="mod">
          <ac:chgData name="" userId="5721ffb07ec8e1be" providerId="LiveId" clId="{0D4BE1A5-AEF6-4F2C-8ACB-335A72359A96}" dt="2023-05-09T13:49:23.611" v="464" actId="20577"/>
          <ac:spMkLst>
            <pc:docMk/>
            <pc:sldMk cId="2464291374" sldId="258"/>
            <ac:spMk id="2" creationId="{AB5328BD-7E01-47CF-9A73-52A4FEE337A9}"/>
          </ac:spMkLst>
        </pc:spChg>
        <pc:spChg chg="mod">
          <ac:chgData name="" userId="5721ffb07ec8e1be" providerId="LiveId" clId="{0D4BE1A5-AEF6-4F2C-8ACB-335A72359A96}" dt="2023-05-09T13:51:15.579" v="611" actId="20577"/>
          <ac:spMkLst>
            <pc:docMk/>
            <pc:sldMk cId="2464291374" sldId="258"/>
            <ac:spMk id="3" creationId="{A629AEDB-9B84-42C1-B06A-359563E165C5}"/>
          </ac:spMkLst>
        </pc:spChg>
      </pc:sldChg>
      <pc:sldChg chg="modSp">
        <pc:chgData name="" userId="5721ffb07ec8e1be" providerId="LiveId" clId="{0D4BE1A5-AEF6-4F2C-8ACB-335A72359A96}" dt="2023-05-09T13:49:37.857" v="465" actId="20577"/>
        <pc:sldMkLst>
          <pc:docMk/>
          <pc:sldMk cId="1595928390" sldId="259"/>
        </pc:sldMkLst>
        <pc:spChg chg="mod">
          <ac:chgData name="" userId="5721ffb07ec8e1be" providerId="LiveId" clId="{0D4BE1A5-AEF6-4F2C-8ACB-335A72359A96}" dt="2023-05-09T13:49:37.857" v="465" actId="20577"/>
          <ac:spMkLst>
            <pc:docMk/>
            <pc:sldMk cId="1595928390" sldId="259"/>
            <ac:spMk id="2" creationId="{43751BAD-E3E0-4896-AE50-73F470709567}"/>
          </ac:spMkLst>
        </pc:spChg>
      </pc:sldChg>
      <pc:sldChg chg="modSp">
        <pc:chgData name="" userId="5721ffb07ec8e1be" providerId="LiveId" clId="{0D4BE1A5-AEF6-4F2C-8ACB-335A72359A96}" dt="2023-05-09T13:50:01.107" v="469" actId="20577"/>
        <pc:sldMkLst>
          <pc:docMk/>
          <pc:sldMk cId="3944857440" sldId="260"/>
        </pc:sldMkLst>
        <pc:spChg chg="mod">
          <ac:chgData name="" userId="5721ffb07ec8e1be" providerId="LiveId" clId="{0D4BE1A5-AEF6-4F2C-8ACB-335A72359A96}" dt="2023-05-09T13:50:01.107" v="469" actId="20577"/>
          <ac:spMkLst>
            <pc:docMk/>
            <pc:sldMk cId="3944857440" sldId="260"/>
            <ac:spMk id="5" creationId="{BC306520-7A99-40A6-9DFE-28FA1A731E7E}"/>
          </ac:spMkLst>
        </pc:spChg>
      </pc:sldChg>
      <pc:sldChg chg="modSp">
        <pc:chgData name="" userId="5721ffb07ec8e1be" providerId="LiveId" clId="{0D4BE1A5-AEF6-4F2C-8ACB-335A72359A96}" dt="2023-05-09T13:54:48.037" v="714" actId="20577"/>
        <pc:sldMkLst>
          <pc:docMk/>
          <pc:sldMk cId="3755511830" sldId="262"/>
        </pc:sldMkLst>
        <pc:spChg chg="mod">
          <ac:chgData name="" userId="5721ffb07ec8e1be" providerId="LiveId" clId="{0D4BE1A5-AEF6-4F2C-8ACB-335A72359A96}" dt="2023-05-09T13:54:48.037" v="714" actId="20577"/>
          <ac:spMkLst>
            <pc:docMk/>
            <pc:sldMk cId="3755511830" sldId="262"/>
            <ac:spMk id="3" creationId="{C959AC3A-4C7E-4316-97E7-7592FBFE35F8}"/>
          </ac:spMkLst>
        </pc:spChg>
      </pc:sldChg>
      <pc:sldChg chg="modSp">
        <pc:chgData name="" userId="5721ffb07ec8e1be" providerId="LiveId" clId="{0D4BE1A5-AEF6-4F2C-8ACB-335A72359A96}" dt="2023-05-09T13:55:11.330" v="721" actId="20577"/>
        <pc:sldMkLst>
          <pc:docMk/>
          <pc:sldMk cId="561368849" sldId="263"/>
        </pc:sldMkLst>
        <pc:spChg chg="mod">
          <ac:chgData name="" userId="5721ffb07ec8e1be" providerId="LiveId" clId="{0D4BE1A5-AEF6-4F2C-8ACB-335A72359A96}" dt="2023-05-09T13:55:11.330" v="721" actId="20577"/>
          <ac:spMkLst>
            <pc:docMk/>
            <pc:sldMk cId="561368849" sldId="263"/>
            <ac:spMk id="3" creationId="{96AD4AEF-20C6-4D69-BBB0-56029AC75D29}"/>
          </ac:spMkLst>
        </pc:spChg>
      </pc:sldChg>
      <pc:sldChg chg="ord">
        <pc:chgData name="" userId="5721ffb07ec8e1be" providerId="LiveId" clId="{0D4BE1A5-AEF6-4F2C-8ACB-335A72359A96}" dt="2023-05-09T13:49:41.711" v="466"/>
        <pc:sldMkLst>
          <pc:docMk/>
          <pc:sldMk cId="2382699121" sldId="268"/>
        </pc:sldMkLst>
      </pc:sldChg>
      <pc:sldChg chg="addSp delSp modSp add del">
        <pc:chgData name="" userId="5721ffb07ec8e1be" providerId="LiveId" clId="{0D4BE1A5-AEF6-4F2C-8ACB-335A72359A96}" dt="2023-05-09T13:53:45.700" v="680" actId="2696"/>
        <pc:sldMkLst>
          <pc:docMk/>
          <pc:sldMk cId="3346762987" sldId="270"/>
        </pc:sldMkLst>
        <pc:spChg chg="add del mod">
          <ac:chgData name="" userId="5721ffb07ec8e1be" providerId="LiveId" clId="{0D4BE1A5-AEF6-4F2C-8ACB-335A72359A96}" dt="2023-05-09T13:53:43.903" v="679" actId="478"/>
          <ac:spMkLst>
            <pc:docMk/>
            <pc:sldMk cId="3346762987" sldId="270"/>
            <ac:spMk id="3" creationId="{EF9F3D30-F8DA-4372-BBB3-C49BE4F927B1}"/>
          </ac:spMkLst>
        </pc:spChg>
        <pc:picChg chg="add del">
          <ac:chgData name="" userId="5721ffb07ec8e1be" providerId="LiveId" clId="{0D4BE1A5-AEF6-4F2C-8ACB-335A72359A96}" dt="2023-05-09T13:51:56.269" v="614" actId="478"/>
          <ac:picMkLst>
            <pc:docMk/>
            <pc:sldMk cId="3346762987" sldId="270"/>
            <ac:picMk id="2" creationId="{3B8AEBF2-73C5-4EE0-AFF4-D4843A10AA4C}"/>
          </ac:picMkLst>
        </pc:pic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EC854F-B2D6-42FE-9AE1-0D7B3BEEC733}"/>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2D30862F-2697-4106-A2BB-67E9C13F274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547EBB9C-46EA-4A37-9483-CF5A1830E8CD}"/>
              </a:ext>
            </a:extLst>
          </p:cNvPr>
          <p:cNvSpPr>
            <a:spLocks noGrp="1"/>
          </p:cNvSpPr>
          <p:nvPr>
            <p:ph type="dt" sz="half" idx="10"/>
          </p:nvPr>
        </p:nvSpPr>
        <p:spPr/>
        <p:txBody>
          <a:bodyPr/>
          <a:lstStyle/>
          <a:p>
            <a:fld id="{E48C8FEE-680B-4273-8EDA-43C71CA9006E}" type="datetimeFigureOut">
              <a:rPr lang="en-US" smtClean="0"/>
              <a:t>5/9/2023</a:t>
            </a:fld>
            <a:endParaRPr lang="en-US"/>
          </a:p>
        </p:txBody>
      </p:sp>
      <p:sp>
        <p:nvSpPr>
          <p:cNvPr id="5" name="Footer Placeholder 4">
            <a:extLst>
              <a:ext uri="{FF2B5EF4-FFF2-40B4-BE49-F238E27FC236}">
                <a16:creationId xmlns:a16="http://schemas.microsoft.com/office/drawing/2014/main" id="{FE04F590-3600-4B43-B9AA-8955C6DDE4A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4D27B51-9D20-4134-9BBC-EB7F43CB7DCA}"/>
              </a:ext>
            </a:extLst>
          </p:cNvPr>
          <p:cNvSpPr>
            <a:spLocks noGrp="1"/>
          </p:cNvSpPr>
          <p:nvPr>
            <p:ph type="sldNum" sz="quarter" idx="12"/>
          </p:nvPr>
        </p:nvSpPr>
        <p:spPr/>
        <p:txBody>
          <a:bodyPr/>
          <a:lstStyle/>
          <a:p>
            <a:fld id="{7396644B-EF72-4E6E-BB95-96F569865B0A}" type="slidenum">
              <a:rPr lang="en-US" smtClean="0"/>
              <a:t>‹#›</a:t>
            </a:fld>
            <a:endParaRPr lang="en-US"/>
          </a:p>
        </p:txBody>
      </p:sp>
    </p:spTree>
    <p:extLst>
      <p:ext uri="{BB962C8B-B14F-4D97-AF65-F5344CB8AC3E}">
        <p14:creationId xmlns:p14="http://schemas.microsoft.com/office/powerpoint/2010/main" val="391516370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A2C70E-AAF1-4A5D-8013-64753CE6454A}"/>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F77A101A-2C13-4CAF-97F6-03E05ACD1C74}"/>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F9A8AA5-8DF2-435D-95C1-279FC3E9C3F5}"/>
              </a:ext>
            </a:extLst>
          </p:cNvPr>
          <p:cNvSpPr>
            <a:spLocks noGrp="1"/>
          </p:cNvSpPr>
          <p:nvPr>
            <p:ph type="dt" sz="half" idx="10"/>
          </p:nvPr>
        </p:nvSpPr>
        <p:spPr/>
        <p:txBody>
          <a:bodyPr/>
          <a:lstStyle/>
          <a:p>
            <a:fld id="{E48C8FEE-680B-4273-8EDA-43C71CA9006E}" type="datetimeFigureOut">
              <a:rPr lang="en-US" smtClean="0"/>
              <a:t>5/9/2023</a:t>
            </a:fld>
            <a:endParaRPr lang="en-US"/>
          </a:p>
        </p:txBody>
      </p:sp>
      <p:sp>
        <p:nvSpPr>
          <p:cNvPr id="5" name="Footer Placeholder 4">
            <a:extLst>
              <a:ext uri="{FF2B5EF4-FFF2-40B4-BE49-F238E27FC236}">
                <a16:creationId xmlns:a16="http://schemas.microsoft.com/office/drawing/2014/main" id="{AD4624F5-B5A1-419D-83FC-9DD32737F43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9239872-8792-4CFE-BD3D-B6D7E2ED1577}"/>
              </a:ext>
            </a:extLst>
          </p:cNvPr>
          <p:cNvSpPr>
            <a:spLocks noGrp="1"/>
          </p:cNvSpPr>
          <p:nvPr>
            <p:ph type="sldNum" sz="quarter" idx="12"/>
          </p:nvPr>
        </p:nvSpPr>
        <p:spPr/>
        <p:txBody>
          <a:bodyPr/>
          <a:lstStyle/>
          <a:p>
            <a:fld id="{7396644B-EF72-4E6E-BB95-96F569865B0A}" type="slidenum">
              <a:rPr lang="en-US" smtClean="0"/>
              <a:t>‹#›</a:t>
            </a:fld>
            <a:endParaRPr lang="en-US"/>
          </a:p>
        </p:txBody>
      </p:sp>
    </p:spTree>
    <p:extLst>
      <p:ext uri="{BB962C8B-B14F-4D97-AF65-F5344CB8AC3E}">
        <p14:creationId xmlns:p14="http://schemas.microsoft.com/office/powerpoint/2010/main" val="40773701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9F67693B-F3A1-4D23-AE44-58A5FDBC7933}"/>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9C97E153-77CF-4CBD-B857-5F5BD0C93950}"/>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6A5C1F6-C029-4826-9BBB-B198C91C6B2B}"/>
              </a:ext>
            </a:extLst>
          </p:cNvPr>
          <p:cNvSpPr>
            <a:spLocks noGrp="1"/>
          </p:cNvSpPr>
          <p:nvPr>
            <p:ph type="dt" sz="half" idx="10"/>
          </p:nvPr>
        </p:nvSpPr>
        <p:spPr/>
        <p:txBody>
          <a:bodyPr/>
          <a:lstStyle/>
          <a:p>
            <a:fld id="{E48C8FEE-680B-4273-8EDA-43C71CA9006E}" type="datetimeFigureOut">
              <a:rPr lang="en-US" smtClean="0"/>
              <a:t>5/9/2023</a:t>
            </a:fld>
            <a:endParaRPr lang="en-US"/>
          </a:p>
        </p:txBody>
      </p:sp>
      <p:sp>
        <p:nvSpPr>
          <p:cNvPr id="5" name="Footer Placeholder 4">
            <a:extLst>
              <a:ext uri="{FF2B5EF4-FFF2-40B4-BE49-F238E27FC236}">
                <a16:creationId xmlns:a16="http://schemas.microsoft.com/office/drawing/2014/main" id="{7D5D511F-AE5E-4CD8-A3DB-7D18A31F32B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D3E9F00-C86E-4994-BDA2-D63BB531669B}"/>
              </a:ext>
            </a:extLst>
          </p:cNvPr>
          <p:cNvSpPr>
            <a:spLocks noGrp="1"/>
          </p:cNvSpPr>
          <p:nvPr>
            <p:ph type="sldNum" sz="quarter" idx="12"/>
          </p:nvPr>
        </p:nvSpPr>
        <p:spPr/>
        <p:txBody>
          <a:bodyPr/>
          <a:lstStyle/>
          <a:p>
            <a:fld id="{7396644B-EF72-4E6E-BB95-96F569865B0A}" type="slidenum">
              <a:rPr lang="en-US" smtClean="0"/>
              <a:t>‹#›</a:t>
            </a:fld>
            <a:endParaRPr lang="en-US"/>
          </a:p>
        </p:txBody>
      </p:sp>
    </p:spTree>
    <p:extLst>
      <p:ext uri="{BB962C8B-B14F-4D97-AF65-F5344CB8AC3E}">
        <p14:creationId xmlns:p14="http://schemas.microsoft.com/office/powerpoint/2010/main" val="75994676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BDB3DF-3F43-403E-8B2F-718416396AAE}"/>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F4738D8-35C8-41F6-A4A9-F163D0EB82B2}"/>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332DE1D-C201-4CCE-B19A-877295AC46EE}"/>
              </a:ext>
            </a:extLst>
          </p:cNvPr>
          <p:cNvSpPr>
            <a:spLocks noGrp="1"/>
          </p:cNvSpPr>
          <p:nvPr>
            <p:ph type="dt" sz="half" idx="10"/>
          </p:nvPr>
        </p:nvSpPr>
        <p:spPr/>
        <p:txBody>
          <a:bodyPr/>
          <a:lstStyle/>
          <a:p>
            <a:fld id="{E48C8FEE-680B-4273-8EDA-43C71CA9006E}" type="datetimeFigureOut">
              <a:rPr lang="en-US" smtClean="0"/>
              <a:t>5/9/2023</a:t>
            </a:fld>
            <a:endParaRPr lang="en-US"/>
          </a:p>
        </p:txBody>
      </p:sp>
      <p:sp>
        <p:nvSpPr>
          <p:cNvPr id="5" name="Footer Placeholder 4">
            <a:extLst>
              <a:ext uri="{FF2B5EF4-FFF2-40B4-BE49-F238E27FC236}">
                <a16:creationId xmlns:a16="http://schemas.microsoft.com/office/drawing/2014/main" id="{1BA59082-2375-4461-BAC7-8832EE4CC7F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F1BFB56-EB02-4A5A-9130-3D4A2A6EF4D4}"/>
              </a:ext>
            </a:extLst>
          </p:cNvPr>
          <p:cNvSpPr>
            <a:spLocks noGrp="1"/>
          </p:cNvSpPr>
          <p:nvPr>
            <p:ph type="sldNum" sz="quarter" idx="12"/>
          </p:nvPr>
        </p:nvSpPr>
        <p:spPr/>
        <p:txBody>
          <a:bodyPr/>
          <a:lstStyle/>
          <a:p>
            <a:fld id="{7396644B-EF72-4E6E-BB95-96F569865B0A}" type="slidenum">
              <a:rPr lang="en-US" smtClean="0"/>
              <a:t>‹#›</a:t>
            </a:fld>
            <a:endParaRPr lang="en-US"/>
          </a:p>
        </p:txBody>
      </p:sp>
    </p:spTree>
    <p:extLst>
      <p:ext uri="{BB962C8B-B14F-4D97-AF65-F5344CB8AC3E}">
        <p14:creationId xmlns:p14="http://schemas.microsoft.com/office/powerpoint/2010/main" val="166705681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2A84E0-09E0-4BDB-BCF9-2085F9103B17}"/>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915ED015-AB28-45E9-8BA7-FA3E9075D130}"/>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82C1F758-EB67-4AEC-BE7F-0AE53F73469A}"/>
              </a:ext>
            </a:extLst>
          </p:cNvPr>
          <p:cNvSpPr>
            <a:spLocks noGrp="1"/>
          </p:cNvSpPr>
          <p:nvPr>
            <p:ph type="dt" sz="half" idx="10"/>
          </p:nvPr>
        </p:nvSpPr>
        <p:spPr/>
        <p:txBody>
          <a:bodyPr/>
          <a:lstStyle/>
          <a:p>
            <a:fld id="{E48C8FEE-680B-4273-8EDA-43C71CA9006E}" type="datetimeFigureOut">
              <a:rPr lang="en-US" smtClean="0"/>
              <a:t>5/9/2023</a:t>
            </a:fld>
            <a:endParaRPr lang="en-US"/>
          </a:p>
        </p:txBody>
      </p:sp>
      <p:sp>
        <p:nvSpPr>
          <p:cNvPr id="5" name="Footer Placeholder 4">
            <a:extLst>
              <a:ext uri="{FF2B5EF4-FFF2-40B4-BE49-F238E27FC236}">
                <a16:creationId xmlns:a16="http://schemas.microsoft.com/office/drawing/2014/main" id="{F1EFAA06-D87B-4768-9B41-D7E08EF3C53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3E63387-109E-476C-93A6-137AF1418A98}"/>
              </a:ext>
            </a:extLst>
          </p:cNvPr>
          <p:cNvSpPr>
            <a:spLocks noGrp="1"/>
          </p:cNvSpPr>
          <p:nvPr>
            <p:ph type="sldNum" sz="quarter" idx="12"/>
          </p:nvPr>
        </p:nvSpPr>
        <p:spPr/>
        <p:txBody>
          <a:bodyPr/>
          <a:lstStyle/>
          <a:p>
            <a:fld id="{7396644B-EF72-4E6E-BB95-96F569865B0A}" type="slidenum">
              <a:rPr lang="en-US" smtClean="0"/>
              <a:t>‹#›</a:t>
            </a:fld>
            <a:endParaRPr lang="en-US"/>
          </a:p>
        </p:txBody>
      </p:sp>
    </p:spTree>
    <p:extLst>
      <p:ext uri="{BB962C8B-B14F-4D97-AF65-F5344CB8AC3E}">
        <p14:creationId xmlns:p14="http://schemas.microsoft.com/office/powerpoint/2010/main" val="41850394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1096CE-47C6-4BA9-A366-0D2C0FC2DA5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D1CD18CC-412C-45A5-8432-EEE9AC258471}"/>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976A4D8C-21D7-481F-A844-A8A69837F1F9}"/>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9DCC3F77-BC33-4773-9687-EAD9AA47053B}"/>
              </a:ext>
            </a:extLst>
          </p:cNvPr>
          <p:cNvSpPr>
            <a:spLocks noGrp="1"/>
          </p:cNvSpPr>
          <p:nvPr>
            <p:ph type="dt" sz="half" idx="10"/>
          </p:nvPr>
        </p:nvSpPr>
        <p:spPr/>
        <p:txBody>
          <a:bodyPr/>
          <a:lstStyle/>
          <a:p>
            <a:fld id="{E48C8FEE-680B-4273-8EDA-43C71CA9006E}" type="datetimeFigureOut">
              <a:rPr lang="en-US" smtClean="0"/>
              <a:t>5/9/2023</a:t>
            </a:fld>
            <a:endParaRPr lang="en-US"/>
          </a:p>
        </p:txBody>
      </p:sp>
      <p:sp>
        <p:nvSpPr>
          <p:cNvPr id="6" name="Footer Placeholder 5">
            <a:extLst>
              <a:ext uri="{FF2B5EF4-FFF2-40B4-BE49-F238E27FC236}">
                <a16:creationId xmlns:a16="http://schemas.microsoft.com/office/drawing/2014/main" id="{3A4E1FA0-974E-4CD6-BEE6-F590F1A18FD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0D7CB05-C205-4A82-A181-8758F924670C}"/>
              </a:ext>
            </a:extLst>
          </p:cNvPr>
          <p:cNvSpPr>
            <a:spLocks noGrp="1"/>
          </p:cNvSpPr>
          <p:nvPr>
            <p:ph type="sldNum" sz="quarter" idx="12"/>
          </p:nvPr>
        </p:nvSpPr>
        <p:spPr/>
        <p:txBody>
          <a:bodyPr/>
          <a:lstStyle/>
          <a:p>
            <a:fld id="{7396644B-EF72-4E6E-BB95-96F569865B0A}" type="slidenum">
              <a:rPr lang="en-US" smtClean="0"/>
              <a:t>‹#›</a:t>
            </a:fld>
            <a:endParaRPr lang="en-US"/>
          </a:p>
        </p:txBody>
      </p:sp>
    </p:spTree>
    <p:extLst>
      <p:ext uri="{BB962C8B-B14F-4D97-AF65-F5344CB8AC3E}">
        <p14:creationId xmlns:p14="http://schemas.microsoft.com/office/powerpoint/2010/main" val="318981169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7715DD-232D-44A0-9175-8FA390AEAE35}"/>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070A2851-A254-48CA-B170-6FAABB0F4C8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3560769D-55E4-4D6C-BA65-1A634140B635}"/>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091255AF-0DFC-490E-A2DC-9AEC7161350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91D70DB2-BCC5-40AD-9432-D1C596C8DF5B}"/>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E342BD9D-FBC7-4027-B092-125533BAF604}"/>
              </a:ext>
            </a:extLst>
          </p:cNvPr>
          <p:cNvSpPr>
            <a:spLocks noGrp="1"/>
          </p:cNvSpPr>
          <p:nvPr>
            <p:ph type="dt" sz="half" idx="10"/>
          </p:nvPr>
        </p:nvSpPr>
        <p:spPr/>
        <p:txBody>
          <a:bodyPr/>
          <a:lstStyle/>
          <a:p>
            <a:fld id="{E48C8FEE-680B-4273-8EDA-43C71CA9006E}" type="datetimeFigureOut">
              <a:rPr lang="en-US" smtClean="0"/>
              <a:t>5/9/2023</a:t>
            </a:fld>
            <a:endParaRPr lang="en-US"/>
          </a:p>
        </p:txBody>
      </p:sp>
      <p:sp>
        <p:nvSpPr>
          <p:cNvPr id="8" name="Footer Placeholder 7">
            <a:extLst>
              <a:ext uri="{FF2B5EF4-FFF2-40B4-BE49-F238E27FC236}">
                <a16:creationId xmlns:a16="http://schemas.microsoft.com/office/drawing/2014/main" id="{AE02A4FB-C522-48B5-A40A-6B64C9EF0F65}"/>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A3E967DE-2932-48B6-B0E7-4A8DAFC5528A}"/>
              </a:ext>
            </a:extLst>
          </p:cNvPr>
          <p:cNvSpPr>
            <a:spLocks noGrp="1"/>
          </p:cNvSpPr>
          <p:nvPr>
            <p:ph type="sldNum" sz="quarter" idx="12"/>
          </p:nvPr>
        </p:nvSpPr>
        <p:spPr/>
        <p:txBody>
          <a:bodyPr/>
          <a:lstStyle/>
          <a:p>
            <a:fld id="{7396644B-EF72-4E6E-BB95-96F569865B0A}" type="slidenum">
              <a:rPr lang="en-US" smtClean="0"/>
              <a:t>‹#›</a:t>
            </a:fld>
            <a:endParaRPr lang="en-US"/>
          </a:p>
        </p:txBody>
      </p:sp>
    </p:spTree>
    <p:extLst>
      <p:ext uri="{BB962C8B-B14F-4D97-AF65-F5344CB8AC3E}">
        <p14:creationId xmlns:p14="http://schemas.microsoft.com/office/powerpoint/2010/main" val="48581464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1E2B08-24BD-49DF-9926-8DDD94BFF96E}"/>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4599DBF9-30FE-4AB2-BB69-73A25B55BCAC}"/>
              </a:ext>
            </a:extLst>
          </p:cNvPr>
          <p:cNvSpPr>
            <a:spLocks noGrp="1"/>
          </p:cNvSpPr>
          <p:nvPr>
            <p:ph type="dt" sz="half" idx="10"/>
          </p:nvPr>
        </p:nvSpPr>
        <p:spPr/>
        <p:txBody>
          <a:bodyPr/>
          <a:lstStyle/>
          <a:p>
            <a:fld id="{E48C8FEE-680B-4273-8EDA-43C71CA9006E}" type="datetimeFigureOut">
              <a:rPr lang="en-US" smtClean="0"/>
              <a:t>5/9/2023</a:t>
            </a:fld>
            <a:endParaRPr lang="en-US"/>
          </a:p>
        </p:txBody>
      </p:sp>
      <p:sp>
        <p:nvSpPr>
          <p:cNvPr id="4" name="Footer Placeholder 3">
            <a:extLst>
              <a:ext uri="{FF2B5EF4-FFF2-40B4-BE49-F238E27FC236}">
                <a16:creationId xmlns:a16="http://schemas.microsoft.com/office/drawing/2014/main" id="{CEB837F9-C95C-47C7-831C-E2E337E4BC51}"/>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1F8115FD-3B5D-4426-9BCF-42A2EB832901}"/>
              </a:ext>
            </a:extLst>
          </p:cNvPr>
          <p:cNvSpPr>
            <a:spLocks noGrp="1"/>
          </p:cNvSpPr>
          <p:nvPr>
            <p:ph type="sldNum" sz="quarter" idx="12"/>
          </p:nvPr>
        </p:nvSpPr>
        <p:spPr/>
        <p:txBody>
          <a:bodyPr/>
          <a:lstStyle/>
          <a:p>
            <a:fld id="{7396644B-EF72-4E6E-BB95-96F569865B0A}" type="slidenum">
              <a:rPr lang="en-US" smtClean="0"/>
              <a:t>‹#›</a:t>
            </a:fld>
            <a:endParaRPr lang="en-US"/>
          </a:p>
        </p:txBody>
      </p:sp>
    </p:spTree>
    <p:extLst>
      <p:ext uri="{BB962C8B-B14F-4D97-AF65-F5344CB8AC3E}">
        <p14:creationId xmlns:p14="http://schemas.microsoft.com/office/powerpoint/2010/main" val="26037205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BFA08EDD-0E47-4E70-A9F7-76A3E0AFDB70}"/>
              </a:ext>
            </a:extLst>
          </p:cNvPr>
          <p:cNvSpPr>
            <a:spLocks noGrp="1"/>
          </p:cNvSpPr>
          <p:nvPr>
            <p:ph type="dt" sz="half" idx="10"/>
          </p:nvPr>
        </p:nvSpPr>
        <p:spPr/>
        <p:txBody>
          <a:bodyPr/>
          <a:lstStyle/>
          <a:p>
            <a:fld id="{E48C8FEE-680B-4273-8EDA-43C71CA9006E}" type="datetimeFigureOut">
              <a:rPr lang="en-US" smtClean="0"/>
              <a:t>5/9/2023</a:t>
            </a:fld>
            <a:endParaRPr lang="en-US"/>
          </a:p>
        </p:txBody>
      </p:sp>
      <p:sp>
        <p:nvSpPr>
          <p:cNvPr id="3" name="Footer Placeholder 2">
            <a:extLst>
              <a:ext uri="{FF2B5EF4-FFF2-40B4-BE49-F238E27FC236}">
                <a16:creationId xmlns:a16="http://schemas.microsoft.com/office/drawing/2014/main" id="{288DE99F-359E-433A-A49F-285123E36114}"/>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EB4F9C72-5A7C-4EB6-8BCA-8D0315BB3302}"/>
              </a:ext>
            </a:extLst>
          </p:cNvPr>
          <p:cNvSpPr>
            <a:spLocks noGrp="1"/>
          </p:cNvSpPr>
          <p:nvPr>
            <p:ph type="sldNum" sz="quarter" idx="12"/>
          </p:nvPr>
        </p:nvSpPr>
        <p:spPr/>
        <p:txBody>
          <a:bodyPr/>
          <a:lstStyle/>
          <a:p>
            <a:fld id="{7396644B-EF72-4E6E-BB95-96F569865B0A}" type="slidenum">
              <a:rPr lang="en-US" smtClean="0"/>
              <a:t>‹#›</a:t>
            </a:fld>
            <a:endParaRPr lang="en-US"/>
          </a:p>
        </p:txBody>
      </p:sp>
    </p:spTree>
    <p:extLst>
      <p:ext uri="{BB962C8B-B14F-4D97-AF65-F5344CB8AC3E}">
        <p14:creationId xmlns:p14="http://schemas.microsoft.com/office/powerpoint/2010/main" val="24822508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135B2B-0859-44C5-8507-D81488F2DD1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0BA3BEA4-178A-4A8A-8409-2F259D25E54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9087F5A2-9D53-4076-B7CB-C6F8B2EC3CB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91DF791A-2FE5-42D0-880A-C99C0F5D41D4}"/>
              </a:ext>
            </a:extLst>
          </p:cNvPr>
          <p:cNvSpPr>
            <a:spLocks noGrp="1"/>
          </p:cNvSpPr>
          <p:nvPr>
            <p:ph type="dt" sz="half" idx="10"/>
          </p:nvPr>
        </p:nvSpPr>
        <p:spPr/>
        <p:txBody>
          <a:bodyPr/>
          <a:lstStyle/>
          <a:p>
            <a:fld id="{E48C8FEE-680B-4273-8EDA-43C71CA9006E}" type="datetimeFigureOut">
              <a:rPr lang="en-US" smtClean="0"/>
              <a:t>5/9/2023</a:t>
            </a:fld>
            <a:endParaRPr lang="en-US"/>
          </a:p>
        </p:txBody>
      </p:sp>
      <p:sp>
        <p:nvSpPr>
          <p:cNvPr id="6" name="Footer Placeholder 5">
            <a:extLst>
              <a:ext uri="{FF2B5EF4-FFF2-40B4-BE49-F238E27FC236}">
                <a16:creationId xmlns:a16="http://schemas.microsoft.com/office/drawing/2014/main" id="{1FD81BCD-EB8D-4974-BF3E-C81BF177B68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CFE3ED7-0B31-4519-87CD-9D434FF710BE}"/>
              </a:ext>
            </a:extLst>
          </p:cNvPr>
          <p:cNvSpPr>
            <a:spLocks noGrp="1"/>
          </p:cNvSpPr>
          <p:nvPr>
            <p:ph type="sldNum" sz="quarter" idx="12"/>
          </p:nvPr>
        </p:nvSpPr>
        <p:spPr/>
        <p:txBody>
          <a:bodyPr/>
          <a:lstStyle/>
          <a:p>
            <a:fld id="{7396644B-EF72-4E6E-BB95-96F569865B0A}" type="slidenum">
              <a:rPr lang="en-US" smtClean="0"/>
              <a:t>‹#›</a:t>
            </a:fld>
            <a:endParaRPr lang="en-US"/>
          </a:p>
        </p:txBody>
      </p:sp>
    </p:spTree>
    <p:extLst>
      <p:ext uri="{BB962C8B-B14F-4D97-AF65-F5344CB8AC3E}">
        <p14:creationId xmlns:p14="http://schemas.microsoft.com/office/powerpoint/2010/main" val="183713160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8C5AB5-0D13-4026-8C78-2702D0D9B7C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0F05866B-15A2-4C9E-BB12-4C2598C3D49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4EAB047F-6017-498A-A23C-F04813A8E10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2A89C55E-C70B-421C-8B09-9B62BF8C9691}"/>
              </a:ext>
            </a:extLst>
          </p:cNvPr>
          <p:cNvSpPr>
            <a:spLocks noGrp="1"/>
          </p:cNvSpPr>
          <p:nvPr>
            <p:ph type="dt" sz="half" idx="10"/>
          </p:nvPr>
        </p:nvSpPr>
        <p:spPr/>
        <p:txBody>
          <a:bodyPr/>
          <a:lstStyle/>
          <a:p>
            <a:fld id="{E48C8FEE-680B-4273-8EDA-43C71CA9006E}" type="datetimeFigureOut">
              <a:rPr lang="en-US" smtClean="0"/>
              <a:t>5/9/2023</a:t>
            </a:fld>
            <a:endParaRPr lang="en-US"/>
          </a:p>
        </p:txBody>
      </p:sp>
      <p:sp>
        <p:nvSpPr>
          <p:cNvPr id="6" name="Footer Placeholder 5">
            <a:extLst>
              <a:ext uri="{FF2B5EF4-FFF2-40B4-BE49-F238E27FC236}">
                <a16:creationId xmlns:a16="http://schemas.microsoft.com/office/drawing/2014/main" id="{2471BA1C-85F5-4BC8-AFC6-CA06086B1FE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6A9516F-37FD-4E56-A988-852CD0A84EF4}"/>
              </a:ext>
            </a:extLst>
          </p:cNvPr>
          <p:cNvSpPr>
            <a:spLocks noGrp="1"/>
          </p:cNvSpPr>
          <p:nvPr>
            <p:ph type="sldNum" sz="quarter" idx="12"/>
          </p:nvPr>
        </p:nvSpPr>
        <p:spPr/>
        <p:txBody>
          <a:bodyPr/>
          <a:lstStyle/>
          <a:p>
            <a:fld id="{7396644B-EF72-4E6E-BB95-96F569865B0A}" type="slidenum">
              <a:rPr lang="en-US" smtClean="0"/>
              <a:t>‹#›</a:t>
            </a:fld>
            <a:endParaRPr lang="en-US"/>
          </a:p>
        </p:txBody>
      </p:sp>
    </p:spTree>
    <p:extLst>
      <p:ext uri="{BB962C8B-B14F-4D97-AF65-F5344CB8AC3E}">
        <p14:creationId xmlns:p14="http://schemas.microsoft.com/office/powerpoint/2010/main" val="263750572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C66E8861-FAD7-4765-8104-E421CB43051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9010F646-545E-47C8-83AA-A1554818F6C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D91E434-B3DE-4426-8E49-71F2A42FC78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48C8FEE-680B-4273-8EDA-43C71CA9006E}" type="datetimeFigureOut">
              <a:rPr lang="en-US" smtClean="0"/>
              <a:t>5/9/2023</a:t>
            </a:fld>
            <a:endParaRPr lang="en-US"/>
          </a:p>
        </p:txBody>
      </p:sp>
      <p:sp>
        <p:nvSpPr>
          <p:cNvPr id="5" name="Footer Placeholder 4">
            <a:extLst>
              <a:ext uri="{FF2B5EF4-FFF2-40B4-BE49-F238E27FC236}">
                <a16:creationId xmlns:a16="http://schemas.microsoft.com/office/drawing/2014/main" id="{DE72BA33-5EA4-4642-A278-8D373F2BF43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323321B5-BF96-42E9-903F-DB298FD240A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396644B-EF72-4E6E-BB95-96F569865B0A}" type="slidenum">
              <a:rPr lang="en-US" smtClean="0"/>
              <a:t>‹#›</a:t>
            </a:fld>
            <a:endParaRPr lang="en-US"/>
          </a:p>
        </p:txBody>
      </p:sp>
    </p:spTree>
    <p:extLst>
      <p:ext uri="{BB962C8B-B14F-4D97-AF65-F5344CB8AC3E}">
        <p14:creationId xmlns:p14="http://schemas.microsoft.com/office/powerpoint/2010/main" val="155203530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8766ABCF-4A3A-419D-861A-1627821F01DB}"/>
              </a:ext>
            </a:extLst>
          </p:cNvPr>
          <p:cNvPicPr>
            <a:picLocks noChangeAspect="1"/>
          </p:cNvPicPr>
          <p:nvPr/>
        </p:nvPicPr>
        <p:blipFill rotWithShape="1">
          <a:blip r:embed="rId2"/>
          <a:srcRect r="83451"/>
          <a:stretch/>
        </p:blipFill>
        <p:spPr>
          <a:xfrm>
            <a:off x="1224493" y="754063"/>
            <a:ext cx="1417108" cy="4784322"/>
          </a:xfrm>
          <a:prstGeom prst="rect">
            <a:avLst/>
          </a:prstGeom>
        </p:spPr>
      </p:pic>
      <p:sp>
        <p:nvSpPr>
          <p:cNvPr id="6" name="TextBox 5">
            <a:extLst>
              <a:ext uri="{FF2B5EF4-FFF2-40B4-BE49-F238E27FC236}">
                <a16:creationId xmlns:a16="http://schemas.microsoft.com/office/drawing/2014/main" id="{1BE00FEC-449B-4D06-A7D9-B41A336AA100}"/>
              </a:ext>
            </a:extLst>
          </p:cNvPr>
          <p:cNvSpPr txBox="1"/>
          <p:nvPr/>
        </p:nvSpPr>
        <p:spPr>
          <a:xfrm>
            <a:off x="3826933" y="897466"/>
            <a:ext cx="4254754" cy="3693319"/>
          </a:xfrm>
          <a:prstGeom prst="rect">
            <a:avLst/>
          </a:prstGeom>
          <a:noFill/>
        </p:spPr>
        <p:txBody>
          <a:bodyPr wrap="none" rtlCol="0">
            <a:spAutoFit/>
          </a:bodyPr>
          <a:lstStyle/>
          <a:p>
            <a:r>
              <a:rPr lang="fi-FI" dirty="0"/>
              <a:t>Links should be:</a:t>
            </a:r>
          </a:p>
          <a:p>
            <a:endParaRPr lang="fi-FI" dirty="0"/>
          </a:p>
          <a:p>
            <a:pPr marL="285750" indent="-285750">
              <a:buFont typeface="Arial" panose="020B0604020202020204" pitchFamily="34" charset="0"/>
              <a:buChar char="•"/>
            </a:pPr>
            <a:r>
              <a:rPr lang="fi-FI" dirty="0"/>
              <a:t>Dashboard (admin only)</a:t>
            </a:r>
          </a:p>
          <a:p>
            <a:pPr marL="285750" indent="-285750">
              <a:buFont typeface="Arial" panose="020B0604020202020204" pitchFamily="34" charset="0"/>
              <a:buChar char="•"/>
            </a:pPr>
            <a:r>
              <a:rPr lang="fi-FI" dirty="0"/>
              <a:t>Bookings</a:t>
            </a:r>
          </a:p>
          <a:p>
            <a:pPr marL="285750" indent="-285750">
              <a:buFont typeface="Arial" panose="020B0604020202020204" pitchFamily="34" charset="0"/>
              <a:buChar char="•"/>
            </a:pPr>
            <a:r>
              <a:rPr lang="fi-FI" dirty="0"/>
              <a:t>Organisations (admin only)</a:t>
            </a:r>
          </a:p>
          <a:p>
            <a:pPr marL="285750" indent="-285750">
              <a:buFont typeface="Arial" panose="020B0604020202020204" pitchFamily="34" charset="0"/>
              <a:buChar char="•"/>
            </a:pPr>
            <a:r>
              <a:rPr lang="fi-FI" dirty="0"/>
              <a:t>Users (Admin and sub-admin only)</a:t>
            </a:r>
          </a:p>
          <a:p>
            <a:pPr marL="742950" lvl="1" indent="-285750">
              <a:buFont typeface="Arial" panose="020B0604020202020204" pitchFamily="34" charset="0"/>
              <a:buChar char="•"/>
            </a:pPr>
            <a:r>
              <a:rPr lang="fi-FI" dirty="0"/>
              <a:t>All users</a:t>
            </a:r>
          </a:p>
          <a:p>
            <a:pPr marL="742950" lvl="1" indent="-285750">
              <a:buFont typeface="Arial" panose="020B0604020202020204" pitchFamily="34" charset="0"/>
              <a:buChar char="•"/>
            </a:pPr>
            <a:r>
              <a:rPr lang="fi-FI" dirty="0"/>
              <a:t>Roles and permissions (admin only)</a:t>
            </a:r>
          </a:p>
          <a:p>
            <a:pPr marL="285750" indent="-285750">
              <a:buFont typeface="Arial" panose="020B0604020202020204" pitchFamily="34" charset="0"/>
              <a:buChar char="•"/>
            </a:pPr>
            <a:r>
              <a:rPr lang="fi-FI" dirty="0"/>
              <a:t>Vehicles (Admin and sub-admin only)</a:t>
            </a:r>
          </a:p>
          <a:p>
            <a:pPr marL="285750" indent="-285750">
              <a:buFont typeface="Arial" panose="020B0604020202020204" pitchFamily="34" charset="0"/>
              <a:buChar char="•"/>
            </a:pPr>
            <a:r>
              <a:rPr lang="fi-FI" dirty="0"/>
              <a:t>Reports (Admin only)</a:t>
            </a:r>
          </a:p>
          <a:p>
            <a:pPr marL="285750" indent="-285750">
              <a:buFont typeface="Arial" panose="020B0604020202020204" pitchFamily="34" charset="0"/>
              <a:buChar char="•"/>
            </a:pPr>
            <a:r>
              <a:rPr lang="fi-FI" dirty="0"/>
              <a:t>Settings</a:t>
            </a:r>
          </a:p>
          <a:p>
            <a:pPr marL="285750" indent="-285750">
              <a:buFont typeface="Arial" panose="020B0604020202020204" pitchFamily="34" charset="0"/>
              <a:buChar char="•"/>
            </a:pPr>
            <a:endParaRPr lang="fi-FI" dirty="0"/>
          </a:p>
          <a:p>
            <a:pPr marL="285750" indent="-285750">
              <a:buFont typeface="Arial" panose="020B0604020202020204" pitchFamily="34" charset="0"/>
              <a:buChar char="•"/>
            </a:pPr>
            <a:endParaRPr lang="en-US" dirty="0"/>
          </a:p>
        </p:txBody>
      </p:sp>
    </p:spTree>
    <p:extLst>
      <p:ext uri="{BB962C8B-B14F-4D97-AF65-F5344CB8AC3E}">
        <p14:creationId xmlns:p14="http://schemas.microsoft.com/office/powerpoint/2010/main" val="238269912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34A21103-57DF-444B-BE29-6336D51CE8E4}"/>
              </a:ext>
            </a:extLst>
          </p:cNvPr>
          <p:cNvPicPr>
            <a:picLocks noChangeAspect="1"/>
          </p:cNvPicPr>
          <p:nvPr/>
        </p:nvPicPr>
        <p:blipFill>
          <a:blip r:embed="rId2"/>
          <a:stretch>
            <a:fillRect/>
          </a:stretch>
        </p:blipFill>
        <p:spPr>
          <a:xfrm>
            <a:off x="0" y="3088853"/>
            <a:ext cx="6688667" cy="3769147"/>
          </a:xfrm>
          <a:prstGeom prst="rect">
            <a:avLst/>
          </a:prstGeom>
        </p:spPr>
      </p:pic>
      <p:sp>
        <p:nvSpPr>
          <p:cNvPr id="3" name="TextBox 2">
            <a:extLst>
              <a:ext uri="{FF2B5EF4-FFF2-40B4-BE49-F238E27FC236}">
                <a16:creationId xmlns:a16="http://schemas.microsoft.com/office/drawing/2014/main" id="{9F3356A3-16C7-452F-BE91-6D4964143CD8}"/>
              </a:ext>
            </a:extLst>
          </p:cNvPr>
          <p:cNvSpPr txBox="1"/>
          <p:nvPr/>
        </p:nvSpPr>
        <p:spPr>
          <a:xfrm>
            <a:off x="304800" y="237067"/>
            <a:ext cx="5046133" cy="2862322"/>
          </a:xfrm>
          <a:prstGeom prst="rect">
            <a:avLst/>
          </a:prstGeom>
          <a:noFill/>
        </p:spPr>
        <p:txBody>
          <a:bodyPr wrap="square" rtlCol="0">
            <a:spAutoFit/>
          </a:bodyPr>
          <a:lstStyle/>
          <a:p>
            <a:r>
              <a:rPr lang="fi-FI" dirty="0"/>
              <a:t>Should be able to filter by</a:t>
            </a:r>
          </a:p>
          <a:p>
            <a:pPr marL="285750" indent="-285750">
              <a:buFont typeface="Arial" panose="020B0604020202020204" pitchFamily="34" charset="0"/>
              <a:buChar char="•"/>
            </a:pPr>
            <a:r>
              <a:rPr lang="fi-FI" dirty="0"/>
              <a:t>Country (if Finland selected, should show all going to or from Finland)</a:t>
            </a:r>
          </a:p>
          <a:p>
            <a:pPr marL="285750" indent="-285750">
              <a:buFont typeface="Arial" panose="020B0604020202020204" pitchFamily="34" charset="0"/>
              <a:buChar char="•"/>
            </a:pPr>
            <a:r>
              <a:rPr lang="fi-FI" dirty="0"/>
              <a:t>Date (range or single)</a:t>
            </a:r>
          </a:p>
          <a:p>
            <a:pPr marL="285750" indent="-285750">
              <a:buFont typeface="Arial" panose="020B0604020202020204" pitchFamily="34" charset="0"/>
              <a:buChar char="•"/>
            </a:pPr>
            <a:r>
              <a:rPr lang="fi-FI" dirty="0"/>
              <a:t>Driver</a:t>
            </a:r>
          </a:p>
          <a:p>
            <a:pPr marL="285750" indent="-285750">
              <a:buFont typeface="Arial" panose="020B0604020202020204" pitchFamily="34" charset="0"/>
              <a:buChar char="•"/>
            </a:pPr>
            <a:r>
              <a:rPr lang="fi-FI" dirty="0"/>
              <a:t>Agent (Admin ony)</a:t>
            </a:r>
          </a:p>
          <a:p>
            <a:pPr marL="285750" indent="-285750">
              <a:buFont typeface="Arial" panose="020B0604020202020204" pitchFamily="34" charset="0"/>
              <a:buChar char="•"/>
            </a:pPr>
            <a:r>
              <a:rPr lang="fi-FI" dirty="0"/>
              <a:t>Vehicle class</a:t>
            </a:r>
          </a:p>
          <a:p>
            <a:pPr marL="285750" indent="-285750">
              <a:buFont typeface="Arial" panose="020B0604020202020204" pitchFamily="34" charset="0"/>
              <a:buChar char="•"/>
            </a:pPr>
            <a:r>
              <a:rPr lang="fi-FI" dirty="0"/>
              <a:t>Organisation (Admin only)</a:t>
            </a:r>
          </a:p>
          <a:p>
            <a:endParaRPr lang="fi-FI" dirty="0"/>
          </a:p>
          <a:p>
            <a:pPr marL="285750" indent="-285750">
              <a:buFont typeface="Arial" panose="020B0604020202020204" pitchFamily="34" charset="0"/>
              <a:buChar char="•"/>
            </a:pPr>
            <a:endParaRPr lang="en-US" dirty="0"/>
          </a:p>
        </p:txBody>
      </p:sp>
      <p:sp>
        <p:nvSpPr>
          <p:cNvPr id="4" name="TextBox 3">
            <a:extLst>
              <a:ext uri="{FF2B5EF4-FFF2-40B4-BE49-F238E27FC236}">
                <a16:creationId xmlns:a16="http://schemas.microsoft.com/office/drawing/2014/main" id="{BE8152C8-5E65-41D9-AFEB-A46F48D8FAEC}"/>
              </a:ext>
            </a:extLst>
          </p:cNvPr>
          <p:cNvSpPr txBox="1"/>
          <p:nvPr/>
        </p:nvSpPr>
        <p:spPr>
          <a:xfrm>
            <a:off x="6096000" y="226531"/>
            <a:ext cx="5046133" cy="1754326"/>
          </a:xfrm>
          <a:prstGeom prst="rect">
            <a:avLst/>
          </a:prstGeom>
          <a:noFill/>
        </p:spPr>
        <p:txBody>
          <a:bodyPr wrap="square" rtlCol="0">
            <a:spAutoFit/>
          </a:bodyPr>
          <a:lstStyle/>
          <a:p>
            <a:r>
              <a:rPr lang="fi-FI" dirty="0"/>
              <a:t>Should be able to search by</a:t>
            </a:r>
          </a:p>
          <a:p>
            <a:pPr marL="285750" indent="-285750">
              <a:buFont typeface="Arial" panose="020B0604020202020204" pitchFamily="34" charset="0"/>
              <a:buChar char="•"/>
            </a:pPr>
            <a:r>
              <a:rPr lang="fi-FI" dirty="0"/>
              <a:t>Name</a:t>
            </a:r>
          </a:p>
          <a:p>
            <a:pPr marL="285750" indent="-285750">
              <a:buFont typeface="Arial" panose="020B0604020202020204" pitchFamily="34" charset="0"/>
              <a:buChar char="•"/>
            </a:pPr>
            <a:r>
              <a:rPr lang="fi-FI" dirty="0"/>
              <a:t>Finbound reference (our own unique booking ID)</a:t>
            </a:r>
          </a:p>
          <a:p>
            <a:pPr marL="285750" indent="-285750">
              <a:buFont typeface="Arial" panose="020B0604020202020204" pitchFamily="34" charset="0"/>
              <a:buChar char="•"/>
            </a:pPr>
            <a:r>
              <a:rPr lang="fi-FI" dirty="0"/>
              <a:t>Agent reference (booking ID supplied by agent)</a:t>
            </a:r>
          </a:p>
          <a:p>
            <a:endParaRPr lang="fi-FI" dirty="0"/>
          </a:p>
          <a:p>
            <a:pPr marL="285750" indent="-285750">
              <a:buFont typeface="Arial" panose="020B0604020202020204" pitchFamily="34" charset="0"/>
              <a:buChar char="•"/>
            </a:pPr>
            <a:endParaRPr lang="en-US" dirty="0"/>
          </a:p>
        </p:txBody>
      </p:sp>
      <p:sp>
        <p:nvSpPr>
          <p:cNvPr id="5" name="TextBox 4">
            <a:extLst>
              <a:ext uri="{FF2B5EF4-FFF2-40B4-BE49-F238E27FC236}">
                <a16:creationId xmlns:a16="http://schemas.microsoft.com/office/drawing/2014/main" id="{0C28695A-D671-43FC-AEBC-1D32B9BC591E}"/>
              </a:ext>
            </a:extLst>
          </p:cNvPr>
          <p:cNvSpPr txBox="1"/>
          <p:nvPr/>
        </p:nvSpPr>
        <p:spPr>
          <a:xfrm>
            <a:off x="6841069" y="1441305"/>
            <a:ext cx="4639735" cy="6463308"/>
          </a:xfrm>
          <a:prstGeom prst="rect">
            <a:avLst/>
          </a:prstGeom>
          <a:noFill/>
        </p:spPr>
        <p:txBody>
          <a:bodyPr wrap="square" rtlCol="0">
            <a:spAutoFit/>
          </a:bodyPr>
          <a:lstStyle/>
          <a:p>
            <a:r>
              <a:rPr lang="fi-FI" dirty="0"/>
              <a:t>Slider should show following statuses:</a:t>
            </a:r>
          </a:p>
          <a:p>
            <a:pPr marL="285750" indent="-285750">
              <a:buFont typeface="Arial" panose="020B0604020202020204" pitchFamily="34" charset="0"/>
              <a:buChar char="•"/>
            </a:pPr>
            <a:r>
              <a:rPr lang="fi-FI" dirty="0"/>
              <a:t>New (admin only)</a:t>
            </a:r>
          </a:p>
          <a:p>
            <a:pPr marL="742950" lvl="1" indent="-285750">
              <a:buFont typeface="Arial" panose="020B0604020202020204" pitchFamily="34" charset="0"/>
              <a:buChar char="•"/>
            </a:pPr>
            <a:r>
              <a:rPr lang="fi-FI" dirty="0"/>
              <a:t>Shows new unacknowledged rides from Booking.com and later other agents</a:t>
            </a:r>
          </a:p>
          <a:p>
            <a:pPr marL="285750" indent="-285750">
              <a:buFont typeface="Arial" panose="020B0604020202020204" pitchFamily="34" charset="0"/>
              <a:buChar char="•"/>
            </a:pPr>
            <a:r>
              <a:rPr lang="fi-FI" dirty="0"/>
              <a:t>Upcoming</a:t>
            </a:r>
          </a:p>
          <a:p>
            <a:pPr marL="742950" lvl="1" indent="-285750">
              <a:buFont typeface="Arial" panose="020B0604020202020204" pitchFamily="34" charset="0"/>
              <a:buChar char="•"/>
            </a:pPr>
            <a:r>
              <a:rPr lang="fi-FI" dirty="0"/>
              <a:t>Shows all rides from today onwards</a:t>
            </a:r>
          </a:p>
          <a:p>
            <a:pPr marL="285750" indent="-285750">
              <a:buFont typeface="Arial" panose="020B0604020202020204" pitchFamily="34" charset="0"/>
              <a:buChar char="•"/>
            </a:pPr>
            <a:r>
              <a:rPr lang="fi-FI" dirty="0"/>
              <a:t>Ongoing</a:t>
            </a:r>
          </a:p>
          <a:p>
            <a:pPr marL="742950" lvl="1" indent="-285750">
              <a:buFont typeface="Arial" panose="020B0604020202020204" pitchFamily="34" charset="0"/>
              <a:buChar char="•"/>
            </a:pPr>
            <a:r>
              <a:rPr lang="fi-FI" dirty="0"/>
              <a:t>Shows rides where first driver event has been submitted. Status changes to ”Missing data” if driver events not submitted within 6hrs of pick-up date.</a:t>
            </a:r>
          </a:p>
          <a:p>
            <a:pPr marL="285750" indent="-285750">
              <a:buFont typeface="Arial" panose="020B0604020202020204" pitchFamily="34" charset="0"/>
              <a:buChar char="•"/>
            </a:pPr>
            <a:r>
              <a:rPr lang="fi-FI" dirty="0"/>
              <a:t>Completed</a:t>
            </a:r>
          </a:p>
          <a:p>
            <a:pPr marL="742950" lvl="1" indent="-285750">
              <a:buFont typeface="Arial" panose="020B0604020202020204" pitchFamily="34" charset="0"/>
              <a:buChar char="•"/>
            </a:pPr>
            <a:r>
              <a:rPr lang="fi-FI" dirty="0"/>
              <a:t>Shows past rides (including those with missing data). Drivers cannot see past rides</a:t>
            </a:r>
          </a:p>
          <a:p>
            <a:pPr marL="285750" indent="-285750">
              <a:buFont typeface="Arial" panose="020B0604020202020204" pitchFamily="34" charset="0"/>
              <a:buChar char="•"/>
            </a:pPr>
            <a:r>
              <a:rPr lang="fi-FI" dirty="0"/>
              <a:t>Pending changes (admin only)</a:t>
            </a:r>
          </a:p>
          <a:p>
            <a:pPr marL="742950" lvl="1" indent="-285750">
              <a:buFont typeface="Arial" panose="020B0604020202020204" pitchFamily="34" charset="0"/>
              <a:buChar char="•"/>
            </a:pPr>
            <a:r>
              <a:rPr lang="fi-FI" dirty="0"/>
              <a:t>Show bookings pending modifications from Booking.com.</a:t>
            </a:r>
          </a:p>
          <a:p>
            <a:pPr marL="285750" indent="-285750">
              <a:buFont typeface="Arial" panose="020B0604020202020204" pitchFamily="34" charset="0"/>
              <a:buChar char="•"/>
            </a:pPr>
            <a:r>
              <a:rPr lang="fi-FI" dirty="0"/>
              <a:t>Cancelled (admin only)</a:t>
            </a:r>
          </a:p>
          <a:p>
            <a:pPr marL="285750" indent="-285750">
              <a:buFont typeface="Arial" panose="020B0604020202020204" pitchFamily="34" charset="0"/>
              <a:buChar char="•"/>
            </a:pPr>
            <a:endParaRPr lang="fi-FI" dirty="0"/>
          </a:p>
          <a:p>
            <a:pPr marL="742950" lvl="1" indent="-285750">
              <a:buFont typeface="Arial" panose="020B0604020202020204" pitchFamily="34" charset="0"/>
              <a:buChar char="•"/>
            </a:pPr>
            <a:endParaRPr lang="fi-FI" dirty="0"/>
          </a:p>
          <a:p>
            <a:endParaRPr lang="fi-FI" dirty="0"/>
          </a:p>
          <a:p>
            <a:pPr marL="285750" indent="-285750">
              <a:buFont typeface="Arial" panose="020B0604020202020204" pitchFamily="34" charset="0"/>
              <a:buChar char="•"/>
            </a:pPr>
            <a:endParaRPr lang="en-US" dirty="0"/>
          </a:p>
        </p:txBody>
      </p:sp>
      <p:sp>
        <p:nvSpPr>
          <p:cNvPr id="6" name="TextBox 5">
            <a:extLst>
              <a:ext uri="{FF2B5EF4-FFF2-40B4-BE49-F238E27FC236}">
                <a16:creationId xmlns:a16="http://schemas.microsoft.com/office/drawing/2014/main" id="{275F7EBA-0C68-4578-B9DA-961D94BBAB3C}"/>
              </a:ext>
            </a:extLst>
          </p:cNvPr>
          <p:cNvSpPr txBox="1"/>
          <p:nvPr/>
        </p:nvSpPr>
        <p:spPr>
          <a:xfrm>
            <a:off x="304800" y="2690336"/>
            <a:ext cx="3623731" cy="1477328"/>
          </a:xfrm>
          <a:prstGeom prst="rect">
            <a:avLst/>
          </a:prstGeom>
          <a:noFill/>
        </p:spPr>
        <p:txBody>
          <a:bodyPr wrap="square" rtlCol="0">
            <a:spAutoFit/>
          </a:bodyPr>
          <a:lstStyle/>
          <a:p>
            <a:r>
              <a:rPr lang="fi-FI" dirty="0"/>
              <a:t>Only admin can export bookings.</a:t>
            </a:r>
          </a:p>
          <a:p>
            <a:pPr marL="285750" indent="-285750">
              <a:buFont typeface="Arial" panose="020B0604020202020204" pitchFamily="34" charset="0"/>
              <a:buChar char="•"/>
            </a:pPr>
            <a:endParaRPr lang="fi-FI" dirty="0"/>
          </a:p>
          <a:p>
            <a:pPr marL="742950" lvl="1" indent="-285750">
              <a:buFont typeface="Arial" panose="020B0604020202020204" pitchFamily="34" charset="0"/>
              <a:buChar char="•"/>
            </a:pPr>
            <a:endParaRPr lang="fi-FI" dirty="0"/>
          </a:p>
          <a:p>
            <a:endParaRPr lang="fi-FI" dirty="0"/>
          </a:p>
          <a:p>
            <a:pPr marL="285750" indent="-285750">
              <a:buFont typeface="Arial" panose="020B0604020202020204" pitchFamily="34" charset="0"/>
              <a:buChar char="•"/>
            </a:pPr>
            <a:endParaRPr lang="en-US" dirty="0"/>
          </a:p>
        </p:txBody>
      </p:sp>
    </p:spTree>
    <p:extLst>
      <p:ext uri="{BB962C8B-B14F-4D97-AF65-F5344CB8AC3E}">
        <p14:creationId xmlns:p14="http://schemas.microsoft.com/office/powerpoint/2010/main" val="67597640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061BB7F3-2C8B-4065-867A-E4FBA4F24762}"/>
              </a:ext>
            </a:extLst>
          </p:cNvPr>
          <p:cNvPicPr>
            <a:picLocks noChangeAspect="1"/>
          </p:cNvPicPr>
          <p:nvPr/>
        </p:nvPicPr>
        <p:blipFill>
          <a:blip r:embed="rId2"/>
          <a:stretch>
            <a:fillRect/>
          </a:stretch>
        </p:blipFill>
        <p:spPr>
          <a:xfrm>
            <a:off x="193675" y="151342"/>
            <a:ext cx="4822033" cy="2896658"/>
          </a:xfrm>
          <a:prstGeom prst="rect">
            <a:avLst/>
          </a:prstGeom>
        </p:spPr>
      </p:pic>
      <p:pic>
        <p:nvPicPr>
          <p:cNvPr id="3" name="Picture 2">
            <a:extLst>
              <a:ext uri="{FF2B5EF4-FFF2-40B4-BE49-F238E27FC236}">
                <a16:creationId xmlns:a16="http://schemas.microsoft.com/office/drawing/2014/main" id="{3030E90B-A99B-436E-AABF-B8EC167909AF}"/>
              </a:ext>
            </a:extLst>
          </p:cNvPr>
          <p:cNvPicPr>
            <a:picLocks noChangeAspect="1"/>
          </p:cNvPicPr>
          <p:nvPr/>
        </p:nvPicPr>
        <p:blipFill>
          <a:blip r:embed="rId3"/>
          <a:stretch>
            <a:fillRect/>
          </a:stretch>
        </p:blipFill>
        <p:spPr>
          <a:xfrm>
            <a:off x="369888" y="3429000"/>
            <a:ext cx="5201180" cy="2868332"/>
          </a:xfrm>
          <a:prstGeom prst="rect">
            <a:avLst/>
          </a:prstGeom>
        </p:spPr>
      </p:pic>
      <p:sp>
        <p:nvSpPr>
          <p:cNvPr id="4" name="TextBox 3">
            <a:extLst>
              <a:ext uri="{FF2B5EF4-FFF2-40B4-BE49-F238E27FC236}">
                <a16:creationId xmlns:a16="http://schemas.microsoft.com/office/drawing/2014/main" id="{4ED6D158-AF57-4771-AC83-E55347C73AD0}"/>
              </a:ext>
            </a:extLst>
          </p:cNvPr>
          <p:cNvSpPr txBox="1"/>
          <p:nvPr/>
        </p:nvSpPr>
        <p:spPr>
          <a:xfrm>
            <a:off x="6265333" y="795867"/>
            <a:ext cx="3369734" cy="4801314"/>
          </a:xfrm>
          <a:prstGeom prst="rect">
            <a:avLst/>
          </a:prstGeom>
          <a:noFill/>
        </p:spPr>
        <p:txBody>
          <a:bodyPr wrap="square" rtlCol="0">
            <a:spAutoFit/>
          </a:bodyPr>
          <a:lstStyle/>
          <a:p>
            <a:r>
              <a:rPr lang="fi-FI" dirty="0"/>
              <a:t>Don’t need two views for adding booking info and driver/vehicle info separately. Can all be on the same page.</a:t>
            </a:r>
          </a:p>
          <a:p>
            <a:endParaRPr lang="fi-FI" dirty="0"/>
          </a:p>
          <a:p>
            <a:r>
              <a:rPr lang="fi-FI" dirty="0"/>
              <a:t>Bookings will not have a separate Manager. Just Organisation, Driver and Vehicle.</a:t>
            </a:r>
          </a:p>
          <a:p>
            <a:endParaRPr lang="fi-FI" dirty="0"/>
          </a:p>
          <a:p>
            <a:r>
              <a:rPr lang="fi-FI" dirty="0"/>
              <a:t>Bookings may already have some comments attached, e.g. the Customer Comments which come with Booking.com reservations. We also need a separate field to add our own comments which drivers can see.</a:t>
            </a:r>
          </a:p>
          <a:p>
            <a:endParaRPr lang="fi-FI" dirty="0"/>
          </a:p>
        </p:txBody>
      </p:sp>
    </p:spTree>
    <p:extLst>
      <p:ext uri="{BB962C8B-B14F-4D97-AF65-F5344CB8AC3E}">
        <p14:creationId xmlns:p14="http://schemas.microsoft.com/office/powerpoint/2010/main" val="99559445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34E54A49-DC9C-42E1-A0BE-9187D4C98867}"/>
              </a:ext>
            </a:extLst>
          </p:cNvPr>
          <p:cNvPicPr>
            <a:picLocks noChangeAspect="1"/>
          </p:cNvPicPr>
          <p:nvPr/>
        </p:nvPicPr>
        <p:blipFill>
          <a:blip r:embed="rId2"/>
          <a:stretch>
            <a:fillRect/>
          </a:stretch>
        </p:blipFill>
        <p:spPr>
          <a:xfrm>
            <a:off x="0" y="982133"/>
            <a:ext cx="7064375" cy="4521200"/>
          </a:xfrm>
          <a:prstGeom prst="rect">
            <a:avLst/>
          </a:prstGeom>
        </p:spPr>
      </p:pic>
      <p:sp>
        <p:nvSpPr>
          <p:cNvPr id="3" name="TextBox 2">
            <a:extLst>
              <a:ext uri="{FF2B5EF4-FFF2-40B4-BE49-F238E27FC236}">
                <a16:creationId xmlns:a16="http://schemas.microsoft.com/office/drawing/2014/main" id="{125A5BA7-D1F5-4B78-A845-F6BB77903117}"/>
              </a:ext>
            </a:extLst>
          </p:cNvPr>
          <p:cNvSpPr txBox="1"/>
          <p:nvPr/>
        </p:nvSpPr>
        <p:spPr>
          <a:xfrm>
            <a:off x="7332134" y="694265"/>
            <a:ext cx="3776134" cy="923330"/>
          </a:xfrm>
          <a:prstGeom prst="rect">
            <a:avLst/>
          </a:prstGeom>
          <a:noFill/>
        </p:spPr>
        <p:txBody>
          <a:bodyPr wrap="square" rtlCol="0">
            <a:spAutoFit/>
          </a:bodyPr>
          <a:lstStyle/>
          <a:p>
            <a:r>
              <a:rPr lang="fi-FI" dirty="0"/>
              <a:t>Dont need full driver and vehicle info. Just Driver display name, tel and vehicle registration plate.</a:t>
            </a:r>
            <a:endParaRPr lang="en-US" dirty="0"/>
          </a:p>
        </p:txBody>
      </p:sp>
      <p:sp>
        <p:nvSpPr>
          <p:cNvPr id="4" name="TextBox 3">
            <a:extLst>
              <a:ext uri="{FF2B5EF4-FFF2-40B4-BE49-F238E27FC236}">
                <a16:creationId xmlns:a16="http://schemas.microsoft.com/office/drawing/2014/main" id="{CE811152-38C1-4C40-BFAD-D2E2BD242D9B}"/>
              </a:ext>
            </a:extLst>
          </p:cNvPr>
          <p:cNvSpPr txBox="1"/>
          <p:nvPr/>
        </p:nvSpPr>
        <p:spPr>
          <a:xfrm>
            <a:off x="7332134" y="2319403"/>
            <a:ext cx="3776134" cy="3970318"/>
          </a:xfrm>
          <a:prstGeom prst="rect">
            <a:avLst/>
          </a:prstGeom>
          <a:noFill/>
        </p:spPr>
        <p:txBody>
          <a:bodyPr wrap="square" rtlCol="0">
            <a:spAutoFit/>
          </a:bodyPr>
          <a:lstStyle/>
          <a:p>
            <a:r>
              <a:rPr lang="fi-FI" dirty="0"/>
              <a:t>Admins will need to be able to view a changelog for everything that has happened with this booking. Also need to be able to access all information which sent or received by API. This can be hidden behind a button or something.</a:t>
            </a:r>
          </a:p>
          <a:p>
            <a:endParaRPr lang="fi-FI" dirty="0"/>
          </a:p>
          <a:p>
            <a:r>
              <a:rPr lang="fi-FI" dirty="0"/>
              <a:t>This could also show the Event log, so the times and co-ordinates where the driver started ride, arrived at pick-up point, found customer and dropped off customer. This is visible to all including driver.</a:t>
            </a:r>
            <a:endParaRPr lang="en-US" dirty="0"/>
          </a:p>
        </p:txBody>
      </p:sp>
    </p:spTree>
    <p:extLst>
      <p:ext uri="{BB962C8B-B14F-4D97-AF65-F5344CB8AC3E}">
        <p14:creationId xmlns:p14="http://schemas.microsoft.com/office/powerpoint/2010/main" val="145599358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51826EB1-0280-46A3-A298-93E4D3DBB614}"/>
              </a:ext>
            </a:extLst>
          </p:cNvPr>
          <p:cNvPicPr>
            <a:picLocks noChangeAspect="1"/>
          </p:cNvPicPr>
          <p:nvPr/>
        </p:nvPicPr>
        <p:blipFill>
          <a:blip r:embed="rId2"/>
          <a:stretch>
            <a:fillRect/>
          </a:stretch>
        </p:blipFill>
        <p:spPr>
          <a:xfrm>
            <a:off x="0" y="1168400"/>
            <a:ext cx="7064375" cy="4521200"/>
          </a:xfrm>
          <a:prstGeom prst="rect">
            <a:avLst/>
          </a:prstGeom>
        </p:spPr>
      </p:pic>
      <p:sp>
        <p:nvSpPr>
          <p:cNvPr id="3" name="TextBox 2">
            <a:extLst>
              <a:ext uri="{FF2B5EF4-FFF2-40B4-BE49-F238E27FC236}">
                <a16:creationId xmlns:a16="http://schemas.microsoft.com/office/drawing/2014/main" id="{B9AE8E28-630C-4761-86E7-A8BAC1D419F1}"/>
              </a:ext>
            </a:extLst>
          </p:cNvPr>
          <p:cNvSpPr txBox="1"/>
          <p:nvPr/>
        </p:nvSpPr>
        <p:spPr>
          <a:xfrm>
            <a:off x="7399866" y="626533"/>
            <a:ext cx="4487333" cy="3139321"/>
          </a:xfrm>
          <a:prstGeom prst="rect">
            <a:avLst/>
          </a:prstGeom>
          <a:noFill/>
        </p:spPr>
        <p:txBody>
          <a:bodyPr wrap="square" rtlCol="0">
            <a:spAutoFit/>
          </a:bodyPr>
          <a:lstStyle/>
          <a:p>
            <a:r>
              <a:rPr lang="fi-FI" dirty="0"/>
              <a:t>Drivers should be able to submit driver events through the booking information screen. </a:t>
            </a:r>
          </a:p>
          <a:p>
            <a:endParaRPr lang="fi-FI" dirty="0"/>
          </a:p>
          <a:p>
            <a:r>
              <a:rPr lang="fi-FI" dirty="0"/>
              <a:t>Somewhere at the top, there should be a button which says Start Ride.</a:t>
            </a:r>
          </a:p>
          <a:p>
            <a:endParaRPr lang="fi-FI" dirty="0"/>
          </a:p>
          <a:p>
            <a:r>
              <a:rPr lang="fi-FI" dirty="0"/>
              <a:t>When clicked, it changes the status and sends driver event to Booking.com if applicable.</a:t>
            </a:r>
          </a:p>
          <a:p>
            <a:endParaRPr lang="fi-FI" dirty="0"/>
          </a:p>
          <a:p>
            <a:r>
              <a:rPr lang="fi-FI" dirty="0"/>
              <a:t>Button then changes to ”At meeting point”, ”Passenger found” and ”Drop-off confirmed”.</a:t>
            </a:r>
            <a:endParaRPr lang="en-US" dirty="0"/>
          </a:p>
        </p:txBody>
      </p:sp>
    </p:spTree>
    <p:extLst>
      <p:ext uri="{BB962C8B-B14F-4D97-AF65-F5344CB8AC3E}">
        <p14:creationId xmlns:p14="http://schemas.microsoft.com/office/powerpoint/2010/main" val="109280521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5A177C-7E38-4788-B7EA-D79FF3A98BB5}"/>
              </a:ext>
            </a:extLst>
          </p:cNvPr>
          <p:cNvSpPr>
            <a:spLocks noGrp="1"/>
          </p:cNvSpPr>
          <p:nvPr>
            <p:ph type="title"/>
          </p:nvPr>
        </p:nvSpPr>
        <p:spPr/>
        <p:txBody>
          <a:bodyPr/>
          <a:lstStyle/>
          <a:p>
            <a:r>
              <a:rPr lang="fi-FI" dirty="0"/>
              <a:t>Dashboard (admin only for now)</a:t>
            </a:r>
            <a:endParaRPr lang="en-US" dirty="0"/>
          </a:p>
        </p:txBody>
      </p:sp>
      <p:sp>
        <p:nvSpPr>
          <p:cNvPr id="3" name="Content Placeholder 2">
            <a:extLst>
              <a:ext uri="{FF2B5EF4-FFF2-40B4-BE49-F238E27FC236}">
                <a16:creationId xmlns:a16="http://schemas.microsoft.com/office/drawing/2014/main" id="{F645D453-A21B-4F00-8424-8B24FC4D43EE}"/>
              </a:ext>
            </a:extLst>
          </p:cNvPr>
          <p:cNvSpPr>
            <a:spLocks noGrp="1"/>
          </p:cNvSpPr>
          <p:nvPr>
            <p:ph idx="1"/>
          </p:nvPr>
        </p:nvSpPr>
        <p:spPr/>
        <p:txBody>
          <a:bodyPr/>
          <a:lstStyle/>
          <a:p>
            <a:r>
              <a:rPr lang="fi-FI" dirty="0"/>
              <a:t>Show statistics for bookings</a:t>
            </a:r>
          </a:p>
          <a:p>
            <a:pPr lvl="1"/>
            <a:r>
              <a:rPr lang="fi-FI" dirty="0"/>
              <a:t>Total volume (number of rides)</a:t>
            </a:r>
          </a:p>
          <a:p>
            <a:pPr lvl="1"/>
            <a:r>
              <a:rPr lang="fi-FI" dirty="0"/>
              <a:t>Volume today</a:t>
            </a:r>
          </a:p>
          <a:p>
            <a:pPr lvl="1"/>
            <a:r>
              <a:rPr lang="fi-FI" dirty="0"/>
              <a:t>Volume for next 7 days</a:t>
            </a:r>
          </a:p>
          <a:p>
            <a:pPr lvl="1"/>
            <a:r>
              <a:rPr lang="fi-FI" dirty="0"/>
              <a:t>Volume per day for next 7 days</a:t>
            </a:r>
          </a:p>
          <a:p>
            <a:pPr lvl="1"/>
            <a:r>
              <a:rPr lang="fi-FI" dirty="0"/>
              <a:t>Unassigned drivers for next 48hrs (number of bookings where driver not assigned)</a:t>
            </a:r>
          </a:p>
          <a:p>
            <a:pPr marL="457200" lvl="1" indent="0">
              <a:buNone/>
            </a:pPr>
            <a:endParaRPr lang="fi-FI" dirty="0"/>
          </a:p>
          <a:p>
            <a:pPr marL="457200" lvl="1" indent="0">
              <a:buNone/>
            </a:pPr>
            <a:r>
              <a:rPr lang="fi-FI" dirty="0"/>
              <a:t>This will be developed later on with features like flight tracking. Would be very useful for our application to fetch arrival information for todays flights and inform of any conflicts.</a:t>
            </a:r>
          </a:p>
        </p:txBody>
      </p:sp>
    </p:spTree>
    <p:extLst>
      <p:ext uri="{BB962C8B-B14F-4D97-AF65-F5344CB8AC3E}">
        <p14:creationId xmlns:p14="http://schemas.microsoft.com/office/powerpoint/2010/main" val="55921325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5328BD-7E01-47CF-9A73-52A4FEE337A9}"/>
              </a:ext>
            </a:extLst>
          </p:cNvPr>
          <p:cNvSpPr>
            <a:spLocks noGrp="1"/>
          </p:cNvSpPr>
          <p:nvPr>
            <p:ph type="title"/>
          </p:nvPr>
        </p:nvSpPr>
        <p:spPr>
          <a:xfrm>
            <a:off x="397933" y="1"/>
            <a:ext cx="8983134" cy="863600"/>
          </a:xfrm>
        </p:spPr>
        <p:txBody>
          <a:bodyPr/>
          <a:lstStyle/>
          <a:p>
            <a:r>
              <a:rPr lang="fi-FI" dirty="0"/>
              <a:t>Organisation list view (admin only)</a:t>
            </a:r>
            <a:endParaRPr lang="en-US" dirty="0"/>
          </a:p>
        </p:txBody>
      </p:sp>
      <p:sp>
        <p:nvSpPr>
          <p:cNvPr id="3" name="Content Placeholder 2">
            <a:extLst>
              <a:ext uri="{FF2B5EF4-FFF2-40B4-BE49-F238E27FC236}">
                <a16:creationId xmlns:a16="http://schemas.microsoft.com/office/drawing/2014/main" id="{A629AEDB-9B84-42C1-B06A-359563E165C5}"/>
              </a:ext>
            </a:extLst>
          </p:cNvPr>
          <p:cNvSpPr>
            <a:spLocks noGrp="1"/>
          </p:cNvSpPr>
          <p:nvPr>
            <p:ph idx="1"/>
          </p:nvPr>
        </p:nvSpPr>
        <p:spPr>
          <a:xfrm>
            <a:off x="397933" y="863601"/>
            <a:ext cx="10515600" cy="5604932"/>
          </a:xfrm>
        </p:spPr>
        <p:txBody>
          <a:bodyPr>
            <a:normAutofit lnSpcReduction="10000"/>
          </a:bodyPr>
          <a:lstStyle/>
          <a:p>
            <a:r>
              <a:rPr lang="fi-FI" dirty="0"/>
              <a:t>Should be labeled ”Organisations”</a:t>
            </a:r>
          </a:p>
          <a:p>
            <a:r>
              <a:rPr lang="fi-FI" dirty="0"/>
              <a:t>Only visible to admin</a:t>
            </a:r>
          </a:p>
          <a:p>
            <a:r>
              <a:rPr lang="fi-FI" dirty="0"/>
              <a:t>Info for organizations (those in bold should be in the Org overview as columns)</a:t>
            </a:r>
          </a:p>
          <a:p>
            <a:pPr lvl="2"/>
            <a:r>
              <a:rPr lang="fi-FI" b="1" dirty="0"/>
              <a:t>Trading name</a:t>
            </a:r>
          </a:p>
          <a:p>
            <a:pPr lvl="2"/>
            <a:r>
              <a:rPr lang="fi-FI" dirty="0"/>
              <a:t>Legal name</a:t>
            </a:r>
          </a:p>
          <a:p>
            <a:pPr lvl="2"/>
            <a:r>
              <a:rPr lang="fi-FI" dirty="0"/>
              <a:t>Business ID</a:t>
            </a:r>
          </a:p>
          <a:p>
            <a:pPr lvl="2"/>
            <a:r>
              <a:rPr lang="fi-FI" dirty="0"/>
              <a:t>VAT ID</a:t>
            </a:r>
          </a:p>
          <a:p>
            <a:pPr lvl="2"/>
            <a:r>
              <a:rPr lang="fi-FI" dirty="0"/>
              <a:t>Address</a:t>
            </a:r>
          </a:p>
          <a:p>
            <a:pPr lvl="2"/>
            <a:r>
              <a:rPr lang="fi-FI" b="1" dirty="0"/>
              <a:t>Tel.</a:t>
            </a:r>
          </a:p>
          <a:p>
            <a:pPr lvl="2"/>
            <a:r>
              <a:rPr lang="fi-FI" b="1" dirty="0"/>
              <a:t>E-mail</a:t>
            </a:r>
          </a:p>
          <a:p>
            <a:pPr lvl="2"/>
            <a:r>
              <a:rPr lang="fi-FI" b="1" dirty="0"/>
              <a:t>Country (show flag)</a:t>
            </a:r>
          </a:p>
          <a:p>
            <a:pPr lvl="2"/>
            <a:r>
              <a:rPr lang="fi-FI" dirty="0"/>
              <a:t>Document upload (Logo, Certificate of incorporation, insurance policy, transport license)</a:t>
            </a:r>
          </a:p>
          <a:p>
            <a:pPr lvl="2"/>
            <a:r>
              <a:rPr lang="fi-FI" dirty="0"/>
              <a:t>Operations contact (name, tel, email)</a:t>
            </a:r>
          </a:p>
          <a:p>
            <a:pPr lvl="2"/>
            <a:r>
              <a:rPr lang="fi-FI" dirty="0"/>
              <a:t>Financial contact (name, tel, email)</a:t>
            </a:r>
          </a:p>
          <a:p>
            <a:pPr lvl="2"/>
            <a:r>
              <a:rPr lang="fi-FI" dirty="0"/>
              <a:t>Sub-admin (which user ”owns” this organization)</a:t>
            </a:r>
          </a:p>
          <a:p>
            <a:pPr marL="914400" lvl="2" indent="0">
              <a:buNone/>
            </a:pPr>
            <a:endParaRPr lang="fi-FI" dirty="0"/>
          </a:p>
        </p:txBody>
      </p:sp>
    </p:spTree>
    <p:extLst>
      <p:ext uri="{BB962C8B-B14F-4D97-AF65-F5344CB8AC3E}">
        <p14:creationId xmlns:p14="http://schemas.microsoft.com/office/powerpoint/2010/main" val="246429137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751BAD-E3E0-4896-AE50-73F470709567}"/>
              </a:ext>
            </a:extLst>
          </p:cNvPr>
          <p:cNvSpPr>
            <a:spLocks noGrp="1"/>
          </p:cNvSpPr>
          <p:nvPr>
            <p:ph type="title"/>
          </p:nvPr>
        </p:nvSpPr>
        <p:spPr>
          <a:xfrm>
            <a:off x="719667" y="266590"/>
            <a:ext cx="10515600" cy="1325563"/>
          </a:xfrm>
        </p:spPr>
        <p:txBody>
          <a:bodyPr/>
          <a:lstStyle/>
          <a:p>
            <a:r>
              <a:rPr lang="fi-FI" dirty="0"/>
              <a:t>Organisation view</a:t>
            </a:r>
            <a:endParaRPr lang="en-US" dirty="0"/>
          </a:p>
        </p:txBody>
      </p:sp>
      <p:pic>
        <p:nvPicPr>
          <p:cNvPr id="4" name="Picture 3">
            <a:extLst>
              <a:ext uri="{FF2B5EF4-FFF2-40B4-BE49-F238E27FC236}">
                <a16:creationId xmlns:a16="http://schemas.microsoft.com/office/drawing/2014/main" id="{CCA50D94-A15B-4B4E-A9F4-23ADD53F248A}"/>
              </a:ext>
            </a:extLst>
          </p:cNvPr>
          <p:cNvPicPr>
            <a:picLocks noChangeAspect="1"/>
          </p:cNvPicPr>
          <p:nvPr/>
        </p:nvPicPr>
        <p:blipFill>
          <a:blip r:embed="rId2"/>
          <a:stretch>
            <a:fillRect/>
          </a:stretch>
        </p:blipFill>
        <p:spPr>
          <a:xfrm>
            <a:off x="534988" y="1502008"/>
            <a:ext cx="8168746" cy="5200681"/>
          </a:xfrm>
          <a:prstGeom prst="rect">
            <a:avLst/>
          </a:prstGeom>
        </p:spPr>
      </p:pic>
      <p:sp>
        <p:nvSpPr>
          <p:cNvPr id="5" name="TextBox 4">
            <a:extLst>
              <a:ext uri="{FF2B5EF4-FFF2-40B4-BE49-F238E27FC236}">
                <a16:creationId xmlns:a16="http://schemas.microsoft.com/office/drawing/2014/main" id="{A2F5752D-C387-4A5C-A940-55481E6C0F7C}"/>
              </a:ext>
            </a:extLst>
          </p:cNvPr>
          <p:cNvSpPr txBox="1"/>
          <p:nvPr/>
        </p:nvSpPr>
        <p:spPr>
          <a:xfrm>
            <a:off x="9660466" y="1178842"/>
            <a:ext cx="1811867" cy="1200329"/>
          </a:xfrm>
          <a:prstGeom prst="rect">
            <a:avLst/>
          </a:prstGeom>
          <a:noFill/>
        </p:spPr>
        <p:txBody>
          <a:bodyPr wrap="square" rtlCol="0">
            <a:spAutoFit/>
          </a:bodyPr>
          <a:lstStyle/>
          <a:p>
            <a:r>
              <a:rPr lang="fi-FI" dirty="0"/>
              <a:t>Show info from slide 3. Admins can edit, sub-admins can view.</a:t>
            </a:r>
            <a:endParaRPr lang="en-US" dirty="0"/>
          </a:p>
        </p:txBody>
      </p:sp>
      <p:cxnSp>
        <p:nvCxnSpPr>
          <p:cNvPr id="7" name="Straight Arrow Connector 6">
            <a:extLst>
              <a:ext uri="{FF2B5EF4-FFF2-40B4-BE49-F238E27FC236}">
                <a16:creationId xmlns:a16="http://schemas.microsoft.com/office/drawing/2014/main" id="{1A49BAC5-04F7-4D09-8037-103BC791A96C}"/>
              </a:ext>
            </a:extLst>
          </p:cNvPr>
          <p:cNvCxnSpPr>
            <a:cxnSpLocks/>
            <a:stCxn id="5" idx="1"/>
          </p:cNvCxnSpPr>
          <p:nvPr/>
        </p:nvCxnSpPr>
        <p:spPr>
          <a:xfrm flipH="1">
            <a:off x="5808134" y="1779007"/>
            <a:ext cx="3852332" cy="128158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8" name="TextBox 7">
            <a:extLst>
              <a:ext uri="{FF2B5EF4-FFF2-40B4-BE49-F238E27FC236}">
                <a16:creationId xmlns:a16="http://schemas.microsoft.com/office/drawing/2014/main" id="{7E9D20A3-D14C-4658-8967-462E6AF05901}"/>
              </a:ext>
            </a:extLst>
          </p:cNvPr>
          <p:cNvSpPr txBox="1"/>
          <p:nvPr/>
        </p:nvSpPr>
        <p:spPr>
          <a:xfrm>
            <a:off x="9084367" y="2827571"/>
            <a:ext cx="2964064" cy="923330"/>
          </a:xfrm>
          <a:prstGeom prst="rect">
            <a:avLst/>
          </a:prstGeom>
          <a:noFill/>
        </p:spPr>
        <p:txBody>
          <a:bodyPr wrap="square" rtlCol="0">
            <a:spAutoFit/>
          </a:bodyPr>
          <a:lstStyle/>
          <a:p>
            <a:r>
              <a:rPr lang="fi-FI" dirty="0"/>
              <a:t>This isnt needed as all info is in Users section</a:t>
            </a:r>
          </a:p>
          <a:p>
            <a:endParaRPr lang="fi-FI" dirty="0"/>
          </a:p>
        </p:txBody>
      </p:sp>
      <p:cxnSp>
        <p:nvCxnSpPr>
          <p:cNvPr id="9" name="Straight Arrow Connector 8">
            <a:extLst>
              <a:ext uri="{FF2B5EF4-FFF2-40B4-BE49-F238E27FC236}">
                <a16:creationId xmlns:a16="http://schemas.microsoft.com/office/drawing/2014/main" id="{9A6AECCE-9D3D-40BA-A068-DE6B0729FF4F}"/>
              </a:ext>
            </a:extLst>
          </p:cNvPr>
          <p:cNvCxnSpPr>
            <a:cxnSpLocks/>
          </p:cNvCxnSpPr>
          <p:nvPr/>
        </p:nvCxnSpPr>
        <p:spPr>
          <a:xfrm flipH="1">
            <a:off x="1557868" y="3096682"/>
            <a:ext cx="7569199" cy="182049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9592839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C99C658A-3A68-452A-AAF3-245FC1E1229C}"/>
              </a:ext>
            </a:extLst>
          </p:cNvPr>
          <p:cNvPicPr>
            <a:picLocks noChangeAspect="1"/>
          </p:cNvPicPr>
          <p:nvPr/>
        </p:nvPicPr>
        <p:blipFill>
          <a:blip r:embed="rId2"/>
          <a:stretch>
            <a:fillRect/>
          </a:stretch>
        </p:blipFill>
        <p:spPr>
          <a:xfrm>
            <a:off x="377825" y="1566863"/>
            <a:ext cx="8562975" cy="4784322"/>
          </a:xfrm>
          <a:prstGeom prst="rect">
            <a:avLst/>
          </a:prstGeom>
        </p:spPr>
      </p:pic>
      <p:sp>
        <p:nvSpPr>
          <p:cNvPr id="5" name="TextBox 4">
            <a:extLst>
              <a:ext uri="{FF2B5EF4-FFF2-40B4-BE49-F238E27FC236}">
                <a16:creationId xmlns:a16="http://schemas.microsoft.com/office/drawing/2014/main" id="{BC306520-7A99-40A6-9DFE-28FA1A731E7E}"/>
              </a:ext>
            </a:extLst>
          </p:cNvPr>
          <p:cNvSpPr txBox="1"/>
          <p:nvPr/>
        </p:nvSpPr>
        <p:spPr>
          <a:xfrm>
            <a:off x="948267" y="660400"/>
            <a:ext cx="5394682" cy="369332"/>
          </a:xfrm>
          <a:prstGeom prst="rect">
            <a:avLst/>
          </a:prstGeom>
          <a:noFill/>
        </p:spPr>
        <p:txBody>
          <a:bodyPr wrap="none" rtlCol="0">
            <a:spAutoFit/>
          </a:bodyPr>
          <a:lstStyle/>
          <a:p>
            <a:r>
              <a:rPr lang="fi-FI" dirty="0"/>
              <a:t>Add &amp; edit organisation views are fine. Fields in slide 3.</a:t>
            </a:r>
            <a:endParaRPr lang="en-US" dirty="0"/>
          </a:p>
        </p:txBody>
      </p:sp>
    </p:spTree>
    <p:extLst>
      <p:ext uri="{BB962C8B-B14F-4D97-AF65-F5344CB8AC3E}">
        <p14:creationId xmlns:p14="http://schemas.microsoft.com/office/powerpoint/2010/main" val="394485744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6ADDBD09-9E51-4AAE-86A4-31564E707E71}"/>
              </a:ext>
            </a:extLst>
          </p:cNvPr>
          <p:cNvPicPr>
            <a:picLocks noChangeAspect="1"/>
          </p:cNvPicPr>
          <p:nvPr/>
        </p:nvPicPr>
        <p:blipFill>
          <a:blip r:embed="rId2"/>
          <a:stretch>
            <a:fillRect/>
          </a:stretch>
        </p:blipFill>
        <p:spPr>
          <a:xfrm>
            <a:off x="264584" y="2368641"/>
            <a:ext cx="7152217" cy="4116826"/>
          </a:xfrm>
          <a:prstGeom prst="rect">
            <a:avLst/>
          </a:prstGeom>
        </p:spPr>
      </p:pic>
      <p:sp>
        <p:nvSpPr>
          <p:cNvPr id="3" name="TextBox 2">
            <a:extLst>
              <a:ext uri="{FF2B5EF4-FFF2-40B4-BE49-F238E27FC236}">
                <a16:creationId xmlns:a16="http://schemas.microsoft.com/office/drawing/2014/main" id="{462D9685-3B9C-41CE-8554-2A37AA104293}"/>
              </a:ext>
            </a:extLst>
          </p:cNvPr>
          <p:cNvSpPr txBox="1"/>
          <p:nvPr/>
        </p:nvSpPr>
        <p:spPr>
          <a:xfrm>
            <a:off x="474133" y="372533"/>
            <a:ext cx="6240234" cy="369332"/>
          </a:xfrm>
          <a:prstGeom prst="rect">
            <a:avLst/>
          </a:prstGeom>
          <a:noFill/>
        </p:spPr>
        <p:txBody>
          <a:bodyPr wrap="square" rtlCol="0">
            <a:spAutoFit/>
          </a:bodyPr>
          <a:lstStyle/>
          <a:p>
            <a:r>
              <a:rPr lang="fi-FI" dirty="0"/>
              <a:t>Title should be ”Users” instead of ”Staff”. </a:t>
            </a:r>
            <a:endParaRPr lang="en-US" dirty="0"/>
          </a:p>
        </p:txBody>
      </p:sp>
      <p:sp>
        <p:nvSpPr>
          <p:cNvPr id="4" name="Rectangle 3">
            <a:extLst>
              <a:ext uri="{FF2B5EF4-FFF2-40B4-BE49-F238E27FC236}">
                <a16:creationId xmlns:a16="http://schemas.microsoft.com/office/drawing/2014/main" id="{BC0623A4-290A-4B56-B3D8-A9E33100195C}"/>
              </a:ext>
            </a:extLst>
          </p:cNvPr>
          <p:cNvSpPr/>
          <p:nvPr/>
        </p:nvSpPr>
        <p:spPr>
          <a:xfrm>
            <a:off x="474133" y="803472"/>
            <a:ext cx="10735734" cy="369332"/>
          </a:xfrm>
          <a:prstGeom prst="rect">
            <a:avLst/>
          </a:prstGeom>
        </p:spPr>
        <p:txBody>
          <a:bodyPr wrap="square">
            <a:spAutoFit/>
          </a:bodyPr>
          <a:lstStyle/>
          <a:p>
            <a:r>
              <a:rPr lang="fi-FI" dirty="0"/>
              <a:t>Admin sees all users. Sub-admins see users for their organization. Drivers and managers cannot access view</a:t>
            </a:r>
            <a:endParaRPr lang="en-US" dirty="0"/>
          </a:p>
        </p:txBody>
      </p:sp>
      <p:sp>
        <p:nvSpPr>
          <p:cNvPr id="5" name="Rectangle 4">
            <a:extLst>
              <a:ext uri="{FF2B5EF4-FFF2-40B4-BE49-F238E27FC236}">
                <a16:creationId xmlns:a16="http://schemas.microsoft.com/office/drawing/2014/main" id="{B7B027B8-7F81-4859-B8BB-DD9C80B122CB}"/>
              </a:ext>
            </a:extLst>
          </p:cNvPr>
          <p:cNvSpPr/>
          <p:nvPr/>
        </p:nvSpPr>
        <p:spPr>
          <a:xfrm>
            <a:off x="474133" y="1216724"/>
            <a:ext cx="5498300" cy="369332"/>
          </a:xfrm>
          <a:prstGeom prst="rect">
            <a:avLst/>
          </a:prstGeom>
        </p:spPr>
        <p:txBody>
          <a:bodyPr wrap="none">
            <a:spAutoFit/>
          </a:bodyPr>
          <a:lstStyle/>
          <a:p>
            <a:r>
              <a:rPr lang="fi-FI" dirty="0"/>
              <a:t>Columns should be Display name, email, tel, Role, Action</a:t>
            </a:r>
            <a:endParaRPr lang="en-US" dirty="0"/>
          </a:p>
        </p:txBody>
      </p:sp>
    </p:spTree>
    <p:extLst>
      <p:ext uri="{BB962C8B-B14F-4D97-AF65-F5344CB8AC3E}">
        <p14:creationId xmlns:p14="http://schemas.microsoft.com/office/powerpoint/2010/main" val="77753196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F3E31990-CD28-4EDD-AE39-007F611211DB}"/>
              </a:ext>
            </a:extLst>
          </p:cNvPr>
          <p:cNvPicPr>
            <a:picLocks noChangeAspect="1"/>
          </p:cNvPicPr>
          <p:nvPr/>
        </p:nvPicPr>
        <p:blipFill>
          <a:blip r:embed="rId2"/>
          <a:stretch>
            <a:fillRect/>
          </a:stretch>
        </p:blipFill>
        <p:spPr>
          <a:xfrm>
            <a:off x="5732508" y="3746712"/>
            <a:ext cx="5562025" cy="3111288"/>
          </a:xfrm>
          <a:prstGeom prst="rect">
            <a:avLst/>
          </a:prstGeom>
        </p:spPr>
      </p:pic>
      <p:sp>
        <p:nvSpPr>
          <p:cNvPr id="3" name="TextBox 2">
            <a:extLst>
              <a:ext uri="{FF2B5EF4-FFF2-40B4-BE49-F238E27FC236}">
                <a16:creationId xmlns:a16="http://schemas.microsoft.com/office/drawing/2014/main" id="{C959AC3A-4C7E-4316-97E7-7592FBFE35F8}"/>
              </a:ext>
            </a:extLst>
          </p:cNvPr>
          <p:cNvSpPr txBox="1"/>
          <p:nvPr/>
        </p:nvSpPr>
        <p:spPr>
          <a:xfrm>
            <a:off x="307974" y="27701"/>
            <a:ext cx="7430559" cy="5078313"/>
          </a:xfrm>
          <a:prstGeom prst="rect">
            <a:avLst/>
          </a:prstGeom>
          <a:noFill/>
        </p:spPr>
        <p:txBody>
          <a:bodyPr wrap="square" rtlCol="0">
            <a:spAutoFit/>
          </a:bodyPr>
          <a:lstStyle/>
          <a:p>
            <a:r>
              <a:rPr lang="fi-FI" dirty="0"/>
              <a:t>Permissions are:</a:t>
            </a:r>
          </a:p>
          <a:p>
            <a:endParaRPr lang="fi-FI" dirty="0"/>
          </a:p>
          <a:p>
            <a:r>
              <a:rPr lang="fi-FI" dirty="0"/>
              <a:t>Acknowledge booking (sends info to booking.com API and others when added. Only admin can acknowledge)</a:t>
            </a:r>
          </a:p>
          <a:p>
            <a:r>
              <a:rPr lang="fi-FI" dirty="0"/>
              <a:t>Decline booking (sends info to booking.com API and others when added. Only admin)</a:t>
            </a:r>
          </a:p>
          <a:p>
            <a:r>
              <a:rPr lang="fi-FI" dirty="0"/>
              <a:t>Assign booking to organisation (admin only)</a:t>
            </a:r>
          </a:p>
          <a:p>
            <a:r>
              <a:rPr lang="fi-FI" dirty="0"/>
              <a:t>Assign booking to driver (admin, sub-admi, manager)</a:t>
            </a:r>
          </a:p>
          <a:p>
            <a:r>
              <a:rPr lang="fi-FI" dirty="0"/>
              <a:t>Add booking (admin)</a:t>
            </a:r>
          </a:p>
          <a:p>
            <a:r>
              <a:rPr lang="fi-FI" dirty="0"/>
              <a:t>Edit booking (admin)</a:t>
            </a:r>
          </a:p>
          <a:p>
            <a:r>
              <a:rPr lang="fi-FI" dirty="0"/>
              <a:t>Delete booking (admin)</a:t>
            </a:r>
          </a:p>
          <a:p>
            <a:r>
              <a:rPr lang="fi-FI" dirty="0"/>
              <a:t>View prices (currently only Admin can see prices)</a:t>
            </a:r>
          </a:p>
          <a:p>
            <a:r>
              <a:rPr lang="fi-FI" dirty="0"/>
              <a:t>View agent (currently only Admin can see the source of the booking i.e. Booking.com, MyTransfers etc.)</a:t>
            </a:r>
          </a:p>
          <a:p>
            <a:r>
              <a:rPr lang="fi-FI" dirty="0"/>
              <a:t>Add/edit/delete drivers (admin &amp; sub-admin)</a:t>
            </a:r>
          </a:p>
          <a:p>
            <a:r>
              <a:rPr lang="fi-FI" dirty="0"/>
              <a:t>Add/edit/delete vehicles (admin &amp; sub-admin)</a:t>
            </a:r>
          </a:p>
          <a:p>
            <a:endParaRPr lang="fi-FI" dirty="0"/>
          </a:p>
          <a:p>
            <a:endParaRPr lang="en-US" dirty="0"/>
          </a:p>
        </p:txBody>
      </p:sp>
    </p:spTree>
    <p:extLst>
      <p:ext uri="{BB962C8B-B14F-4D97-AF65-F5344CB8AC3E}">
        <p14:creationId xmlns:p14="http://schemas.microsoft.com/office/powerpoint/2010/main" val="375551183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C705A86F-7D0E-4ADA-9589-2E9E5A81E4FD}"/>
              </a:ext>
            </a:extLst>
          </p:cNvPr>
          <p:cNvPicPr>
            <a:picLocks noChangeAspect="1"/>
          </p:cNvPicPr>
          <p:nvPr/>
        </p:nvPicPr>
        <p:blipFill>
          <a:blip r:embed="rId2"/>
          <a:stretch>
            <a:fillRect/>
          </a:stretch>
        </p:blipFill>
        <p:spPr>
          <a:xfrm>
            <a:off x="0" y="2873378"/>
            <a:ext cx="7096655" cy="3984622"/>
          </a:xfrm>
          <a:prstGeom prst="rect">
            <a:avLst/>
          </a:prstGeom>
        </p:spPr>
      </p:pic>
      <p:sp>
        <p:nvSpPr>
          <p:cNvPr id="3" name="TextBox 2">
            <a:extLst>
              <a:ext uri="{FF2B5EF4-FFF2-40B4-BE49-F238E27FC236}">
                <a16:creationId xmlns:a16="http://schemas.microsoft.com/office/drawing/2014/main" id="{96AD4AEF-20C6-4D69-BBB0-56029AC75D29}"/>
              </a:ext>
            </a:extLst>
          </p:cNvPr>
          <p:cNvSpPr txBox="1"/>
          <p:nvPr/>
        </p:nvSpPr>
        <p:spPr>
          <a:xfrm>
            <a:off x="507999" y="200554"/>
            <a:ext cx="9465733" cy="2585323"/>
          </a:xfrm>
          <a:prstGeom prst="rect">
            <a:avLst/>
          </a:prstGeom>
          <a:noFill/>
        </p:spPr>
        <p:txBody>
          <a:bodyPr wrap="square" rtlCol="0">
            <a:spAutoFit/>
          </a:bodyPr>
          <a:lstStyle/>
          <a:p>
            <a:r>
              <a:rPr lang="fi-FI" dirty="0"/>
              <a:t>Similar view for all user types. Admins can create users for all organisations and sub-admins can create users for their own organization. Managers and drivers cannot see this view.</a:t>
            </a:r>
          </a:p>
          <a:p>
            <a:endParaRPr lang="fi-FI" dirty="0"/>
          </a:p>
          <a:p>
            <a:r>
              <a:rPr lang="fi-FI" dirty="0"/>
              <a:t>Info for users: First name, Last name, display name (must be unique), organisation (if admin, otherwise always defaults to users org), tel no., email, role (admin, sub-admin of organization, manager, driver), date of birth, document upload for picture and copy of taxi driver/operating license. Should also have a unique driver ID and ability to map our internal IDs to agent driver Ids (e.g. Booking.com will have internal Ids for all drivers established in booking.com system. Only admin can view or edit this mapping info).</a:t>
            </a:r>
            <a:endParaRPr lang="en-US" dirty="0"/>
          </a:p>
        </p:txBody>
      </p:sp>
    </p:spTree>
    <p:extLst>
      <p:ext uri="{BB962C8B-B14F-4D97-AF65-F5344CB8AC3E}">
        <p14:creationId xmlns:p14="http://schemas.microsoft.com/office/powerpoint/2010/main" val="56136884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8AF53B63-40BD-41E9-87A2-1C2D29FAF4B0}"/>
              </a:ext>
            </a:extLst>
          </p:cNvPr>
          <p:cNvPicPr>
            <a:picLocks noChangeAspect="1"/>
          </p:cNvPicPr>
          <p:nvPr/>
        </p:nvPicPr>
        <p:blipFill>
          <a:blip r:embed="rId2"/>
          <a:stretch>
            <a:fillRect/>
          </a:stretch>
        </p:blipFill>
        <p:spPr>
          <a:xfrm>
            <a:off x="0" y="3088853"/>
            <a:ext cx="6688667" cy="3769147"/>
          </a:xfrm>
          <a:prstGeom prst="rect">
            <a:avLst/>
          </a:prstGeom>
        </p:spPr>
      </p:pic>
      <p:sp>
        <p:nvSpPr>
          <p:cNvPr id="3" name="TextBox 2">
            <a:extLst>
              <a:ext uri="{FF2B5EF4-FFF2-40B4-BE49-F238E27FC236}">
                <a16:creationId xmlns:a16="http://schemas.microsoft.com/office/drawing/2014/main" id="{D53CD1D5-6C4E-4C05-A652-50ECDCADBFA7}"/>
              </a:ext>
            </a:extLst>
          </p:cNvPr>
          <p:cNvSpPr txBox="1"/>
          <p:nvPr/>
        </p:nvSpPr>
        <p:spPr>
          <a:xfrm>
            <a:off x="253998" y="169332"/>
            <a:ext cx="6163735" cy="3139321"/>
          </a:xfrm>
          <a:prstGeom prst="rect">
            <a:avLst/>
          </a:prstGeom>
          <a:noFill/>
        </p:spPr>
        <p:txBody>
          <a:bodyPr wrap="square" rtlCol="0">
            <a:spAutoFit/>
          </a:bodyPr>
          <a:lstStyle/>
          <a:p>
            <a:r>
              <a:rPr lang="fi-FI" dirty="0"/>
              <a:t>Columns should be </a:t>
            </a:r>
          </a:p>
          <a:p>
            <a:pPr marL="285750" indent="-285750">
              <a:buFont typeface="Arial" panose="020B0604020202020204" pitchFamily="34" charset="0"/>
              <a:buChar char="•"/>
            </a:pPr>
            <a:r>
              <a:rPr lang="fi-FI" dirty="0"/>
              <a:t>Agent (currently booking type. Only Admin can see this info)</a:t>
            </a:r>
          </a:p>
          <a:p>
            <a:pPr marL="285750" indent="-285750">
              <a:buFont typeface="Arial" panose="020B0604020202020204" pitchFamily="34" charset="0"/>
              <a:buChar char="•"/>
            </a:pPr>
            <a:r>
              <a:rPr lang="fi-FI" dirty="0"/>
              <a:t>Pick-up date &amp; time</a:t>
            </a:r>
          </a:p>
          <a:p>
            <a:pPr marL="285750" indent="-285750">
              <a:buFont typeface="Arial" panose="020B0604020202020204" pitchFamily="34" charset="0"/>
              <a:buChar char="•"/>
            </a:pPr>
            <a:r>
              <a:rPr lang="fi-FI" dirty="0"/>
              <a:t>Passenger name</a:t>
            </a:r>
          </a:p>
          <a:p>
            <a:pPr marL="285750" indent="-285750">
              <a:buFont typeface="Arial" panose="020B0604020202020204" pitchFamily="34" charset="0"/>
              <a:buChar char="•"/>
            </a:pPr>
            <a:r>
              <a:rPr lang="fi-FI" dirty="0"/>
              <a:t>From country (flag)</a:t>
            </a:r>
          </a:p>
          <a:p>
            <a:pPr marL="285750" indent="-285750">
              <a:buFont typeface="Arial" panose="020B0604020202020204" pitchFamily="34" charset="0"/>
              <a:buChar char="•"/>
            </a:pPr>
            <a:r>
              <a:rPr lang="fi-FI" dirty="0"/>
              <a:t>From place</a:t>
            </a:r>
          </a:p>
          <a:p>
            <a:pPr marL="285750" indent="-285750">
              <a:buFont typeface="Arial" panose="020B0604020202020204" pitchFamily="34" charset="0"/>
              <a:buChar char="•"/>
            </a:pPr>
            <a:r>
              <a:rPr lang="fi-FI" dirty="0"/>
              <a:t>To Country (flag)</a:t>
            </a:r>
          </a:p>
          <a:p>
            <a:pPr marL="285750" indent="-285750">
              <a:buFont typeface="Arial" panose="020B0604020202020204" pitchFamily="34" charset="0"/>
              <a:buChar char="•"/>
            </a:pPr>
            <a:r>
              <a:rPr lang="fi-FI" dirty="0"/>
              <a:t>To place</a:t>
            </a:r>
          </a:p>
          <a:p>
            <a:pPr marL="285750" indent="-285750">
              <a:buFont typeface="Arial" panose="020B0604020202020204" pitchFamily="34" charset="0"/>
              <a:buChar char="•"/>
            </a:pPr>
            <a:r>
              <a:rPr lang="fi-FI" dirty="0"/>
              <a:t>Flight number</a:t>
            </a:r>
          </a:p>
          <a:p>
            <a:pPr marL="285750" indent="-285750">
              <a:buFont typeface="Arial" panose="020B0604020202020204" pitchFamily="34" charset="0"/>
              <a:buChar char="•"/>
            </a:pPr>
            <a:r>
              <a:rPr lang="fi-FI" dirty="0"/>
              <a:t>Passenger name</a:t>
            </a:r>
          </a:p>
          <a:p>
            <a:pPr marL="285750" indent="-285750">
              <a:buFont typeface="Arial" panose="020B0604020202020204" pitchFamily="34" charset="0"/>
              <a:buChar char="•"/>
            </a:pPr>
            <a:endParaRPr lang="en-US" dirty="0"/>
          </a:p>
        </p:txBody>
      </p:sp>
      <p:sp>
        <p:nvSpPr>
          <p:cNvPr id="4" name="TextBox 3">
            <a:extLst>
              <a:ext uri="{FF2B5EF4-FFF2-40B4-BE49-F238E27FC236}">
                <a16:creationId xmlns:a16="http://schemas.microsoft.com/office/drawing/2014/main" id="{6331D174-D01E-4D95-94BB-71C4A4AD6182}"/>
              </a:ext>
            </a:extLst>
          </p:cNvPr>
          <p:cNvSpPr txBox="1"/>
          <p:nvPr/>
        </p:nvSpPr>
        <p:spPr>
          <a:xfrm>
            <a:off x="6671731" y="289679"/>
            <a:ext cx="5266271" cy="6186309"/>
          </a:xfrm>
          <a:prstGeom prst="rect">
            <a:avLst/>
          </a:prstGeom>
          <a:noFill/>
        </p:spPr>
        <p:txBody>
          <a:bodyPr wrap="square" rtlCol="0">
            <a:spAutoFit/>
          </a:bodyPr>
          <a:lstStyle/>
          <a:p>
            <a:pPr marL="285750" indent="-285750">
              <a:buFont typeface="Arial" panose="020B0604020202020204" pitchFamily="34" charset="0"/>
              <a:buChar char="•"/>
            </a:pPr>
            <a:r>
              <a:rPr lang="fi-FI" dirty="0"/>
              <a:t>Number of Passengers</a:t>
            </a:r>
          </a:p>
          <a:p>
            <a:pPr marL="285750" indent="-285750">
              <a:buFont typeface="Arial" panose="020B0604020202020204" pitchFamily="34" charset="0"/>
              <a:buChar char="•"/>
            </a:pPr>
            <a:r>
              <a:rPr lang="fi-FI" dirty="0"/>
              <a:t>Number of child seats</a:t>
            </a:r>
          </a:p>
          <a:p>
            <a:pPr marL="285750" indent="-285750">
              <a:buFont typeface="Arial" panose="020B0604020202020204" pitchFamily="34" charset="0"/>
              <a:buChar char="•"/>
            </a:pPr>
            <a:r>
              <a:rPr lang="fi-FI" dirty="0"/>
              <a:t>Tel no.</a:t>
            </a:r>
          </a:p>
          <a:p>
            <a:pPr marL="285750" indent="-285750">
              <a:buFont typeface="Arial" panose="020B0604020202020204" pitchFamily="34" charset="0"/>
              <a:buChar char="•"/>
            </a:pPr>
            <a:r>
              <a:rPr lang="fi-FI" dirty="0"/>
              <a:t>Organisation (Admin only. Shows organisation this has been assigned to. Can show an oval like the Status columns below saying ”Unassigned” in yellow or Organisation name in green if assigned. When clicked, this can open a dropdown of available organisations)</a:t>
            </a:r>
          </a:p>
          <a:p>
            <a:pPr marL="285750" indent="-285750">
              <a:buFont typeface="Arial" panose="020B0604020202020204" pitchFamily="34" charset="0"/>
              <a:buChar char="•"/>
            </a:pPr>
            <a:r>
              <a:rPr lang="fi-FI" dirty="0"/>
              <a:t>Driver (Admin/sub-admin/manager only. Shows driver display name this has been assigned to. Can show a yellow oval saying ”Unassigned” or green with display name if assigned. When clicked, this can open a dropdown of available drivers)</a:t>
            </a:r>
          </a:p>
          <a:p>
            <a:pPr marL="285750" indent="-285750">
              <a:buFont typeface="Arial" panose="020B0604020202020204" pitchFamily="34" charset="0"/>
              <a:buChar char="•"/>
            </a:pPr>
            <a:r>
              <a:rPr lang="fi-FI" dirty="0"/>
              <a:t>Vehicle (Admin/sub-admin/manager can assign vehicles. Driver can view vehicle. Yellow oval with ”Unassigned” or vehicle registration in green if assigned.)</a:t>
            </a:r>
          </a:p>
          <a:p>
            <a:pPr marL="285750" indent="-285750">
              <a:buFont typeface="Arial" panose="020B0604020202020204" pitchFamily="34" charset="0"/>
              <a:buChar char="•"/>
            </a:pPr>
            <a:r>
              <a:rPr lang="fi-FI" dirty="0"/>
              <a:t>Status (only Admin can see cancelled rides. For other user types, they just disappear from the listing.)</a:t>
            </a:r>
          </a:p>
          <a:p>
            <a:pPr marL="285750" indent="-285750">
              <a:buFont typeface="Arial" panose="020B0604020202020204" pitchFamily="34" charset="0"/>
              <a:buChar char="•"/>
            </a:pPr>
            <a:endParaRPr lang="en-US" dirty="0"/>
          </a:p>
        </p:txBody>
      </p:sp>
    </p:spTree>
    <p:extLst>
      <p:ext uri="{BB962C8B-B14F-4D97-AF65-F5344CB8AC3E}">
        <p14:creationId xmlns:p14="http://schemas.microsoft.com/office/powerpoint/2010/main" val="173808922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1180</Words>
  <Application>Microsoft Office PowerPoint</Application>
  <PresentationFormat>Widescreen</PresentationFormat>
  <Paragraphs>120</Paragraphs>
  <Slides>13</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13</vt:i4>
      </vt:variant>
    </vt:vector>
  </HeadingPairs>
  <TitlesOfParts>
    <vt:vector size="17" baseType="lpstr">
      <vt:lpstr>Arial</vt:lpstr>
      <vt:lpstr>Calibri</vt:lpstr>
      <vt:lpstr>Calibri Light</vt:lpstr>
      <vt:lpstr>Office Theme</vt:lpstr>
      <vt:lpstr>PowerPoint Presentation</vt:lpstr>
      <vt:lpstr>Dashboard (admin only for now)</vt:lpstr>
      <vt:lpstr>Organisation list view (admin only)</vt:lpstr>
      <vt:lpstr>Organisation view</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Rafu Nuotio</dc:creator>
  <cp:lastModifiedBy>Rafu Nuotio</cp:lastModifiedBy>
  <cp:revision>14</cp:revision>
  <dcterms:created xsi:type="dcterms:W3CDTF">2023-05-09T11:27:24Z</dcterms:created>
  <dcterms:modified xsi:type="dcterms:W3CDTF">2023-05-09T13:55:14Z</dcterms:modified>
</cp:coreProperties>
</file>