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CFE68EE-FD2A-F231-1E74-4720D812783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4475-A283-6F96-2B7D-2760B549B9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3700" y="3949699"/>
            <a:ext cx="7759700" cy="112236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A89097-032B-7E63-FF36-C01BA09D2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700" y="5278437"/>
            <a:ext cx="77597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8CFA2-D9DA-3046-D0E2-F4EB0F74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37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434945E-96C7-4BDB-AB3A-7D3DBAA06D3D}" type="datetimeFigureOut">
              <a:rPr lang="en-US" smtClean="0"/>
              <a:t>6/20/2024</a:t>
            </a:fld>
            <a:endParaRPr lang="en-US"/>
          </a:p>
        </p:txBody>
      </p:sp>
      <p:pic>
        <p:nvPicPr>
          <p:cNvPr id="15" name="Picture 14" descr="A logo on a black background&#10;&#10;Description automatically generated">
            <a:extLst>
              <a:ext uri="{FF2B5EF4-FFF2-40B4-BE49-F238E27FC236}">
                <a16:creationId xmlns:a16="http://schemas.microsoft.com/office/drawing/2014/main" id="{F7E63A9C-D95C-42CB-8583-6EEB4F2753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7" t="29548" r="27977" b="31215"/>
          <a:stretch/>
        </p:blipFill>
        <p:spPr>
          <a:xfrm>
            <a:off x="10305479" y="127000"/>
            <a:ext cx="1759521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6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790F2-6801-7816-5768-D51A8A91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22263"/>
            <a:ext cx="11430000" cy="600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5046C-0790-23FA-77D4-D63314C48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494631"/>
            <a:ext cx="114300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780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478B72A-E4A1-6441-E7AC-FB3D3C41777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4790F2-6801-7816-5768-D51A8A91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22263"/>
            <a:ext cx="11430000" cy="600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5046C-0790-23FA-77D4-D63314C48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494631"/>
            <a:ext cx="114300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F350630-C4DB-A178-2354-74CA4E1FF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3700" y="6358196"/>
            <a:ext cx="1554712" cy="3632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BB6B81-1489-5284-2C3C-8E9629F87CBB}"/>
              </a:ext>
            </a:extLst>
          </p:cNvPr>
          <p:cNvSpPr txBox="1"/>
          <p:nvPr/>
        </p:nvSpPr>
        <p:spPr>
          <a:xfrm>
            <a:off x="52959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Confidential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F0A801-8807-FE36-833C-BF96D93B62D9}"/>
              </a:ext>
            </a:extLst>
          </p:cNvPr>
          <p:cNvSpPr txBox="1"/>
          <p:nvPr/>
        </p:nvSpPr>
        <p:spPr>
          <a:xfrm>
            <a:off x="102235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 algn="r"/>
            <a:fld id="{DAA3C389-17AD-4E7F-A032-7CEE13EF7EFD}" type="slidenum">
              <a:rPr lang="en-US" smtClean="0"/>
              <a:pPr lvl="0"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18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CFE68EE-FD2A-F231-1E74-4720D812783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4475-A283-6F96-2B7D-2760B549B9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3700" y="3949699"/>
            <a:ext cx="5600700" cy="112236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E8425331-1052-92FB-D70F-CCFD7B9CBB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7" t="29548" r="27977" b="31215"/>
          <a:stretch/>
        </p:blipFill>
        <p:spPr>
          <a:xfrm>
            <a:off x="10305479" y="127000"/>
            <a:ext cx="1759521" cy="12192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C81DD1E2-56DF-C912-5C9D-CC19AF5C3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700" y="6358196"/>
            <a:ext cx="1554712" cy="3632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364765-ED54-D139-7731-280F6EEF82D7}"/>
              </a:ext>
            </a:extLst>
          </p:cNvPr>
          <p:cNvSpPr txBox="1"/>
          <p:nvPr/>
        </p:nvSpPr>
        <p:spPr>
          <a:xfrm>
            <a:off x="52959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Confidential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092F5C-C1E9-17F9-0F1E-8DDAA90B4596}"/>
              </a:ext>
            </a:extLst>
          </p:cNvPr>
          <p:cNvSpPr txBox="1"/>
          <p:nvPr/>
        </p:nvSpPr>
        <p:spPr>
          <a:xfrm>
            <a:off x="102235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 algn="r"/>
            <a:fld id="{DAA3C389-17AD-4E7F-A032-7CEE13EF7EFD}" type="slidenum">
              <a:rPr lang="en-US" smtClean="0"/>
              <a:pPr lvl="0"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1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3D50-6965-3893-B4C0-EEB1A0A9B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65125"/>
            <a:ext cx="11430000" cy="600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DFF2A-4EB8-6568-422B-46DF0ADCF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3700" y="1485900"/>
            <a:ext cx="5422900" cy="44116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1BD39-51C5-3EF1-CA32-24C587762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800" y="1485900"/>
            <a:ext cx="5422900" cy="44116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287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FF0B-4E6E-670B-8D42-A4DEB0057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22263"/>
            <a:ext cx="11430000" cy="600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9182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68">
          <p15:clr>
            <a:srgbClr val="FBAE40"/>
          </p15:clr>
        </p15:guide>
        <p15:guide id="2" orient="horz" pos="39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72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4EF7C-2B7D-AC96-CB98-D95FBD0F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22263"/>
            <a:ext cx="11430000" cy="600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40FC3-2BA3-C073-7637-38F8C3443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3700" y="1494631"/>
            <a:ext cx="114300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948CEE-EB2C-FEDD-B32C-FC9117BB4D9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F09B80-5CCA-3C6B-77A4-0625F93BA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3700" y="6358196"/>
            <a:ext cx="1554712" cy="3632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F5EF8FD-5BDF-1DA6-FD5E-8CEA3AEF2DAD}"/>
              </a:ext>
            </a:extLst>
          </p:cNvPr>
          <p:cNvSpPr txBox="1"/>
          <p:nvPr/>
        </p:nvSpPr>
        <p:spPr>
          <a:xfrm>
            <a:off x="52959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Confidential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93AE3E-447E-FE78-8606-D38C3CE94C21}"/>
              </a:ext>
            </a:extLst>
          </p:cNvPr>
          <p:cNvSpPr txBox="1"/>
          <p:nvPr/>
        </p:nvSpPr>
        <p:spPr>
          <a:xfrm>
            <a:off x="102235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 algn="r"/>
            <a:fld id="{DAA3C389-17AD-4E7F-A032-7CEE13EF7EFD}" type="slidenum">
              <a:rPr lang="en-US" smtClean="0"/>
              <a:pPr lvl="0"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4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4EF7C-2B7D-AC96-CB98-D95FBD0F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322263"/>
            <a:ext cx="11430000" cy="600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40FC3-2BA3-C073-7637-38F8C3443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3700" y="1494631"/>
            <a:ext cx="114300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948CEE-EB2C-FEDD-B32C-FC9117BB4D9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F09B80-5CCA-3C6B-77A4-0625F93BA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3700" y="6358196"/>
            <a:ext cx="1554712" cy="3632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F5EF8FD-5BDF-1DA6-FD5E-8CEA3AEF2DAD}"/>
              </a:ext>
            </a:extLst>
          </p:cNvPr>
          <p:cNvSpPr txBox="1"/>
          <p:nvPr/>
        </p:nvSpPr>
        <p:spPr>
          <a:xfrm>
            <a:off x="52959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Confidential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93AE3E-447E-FE78-8606-D38C3CE94C21}"/>
              </a:ext>
            </a:extLst>
          </p:cNvPr>
          <p:cNvSpPr txBox="1"/>
          <p:nvPr/>
        </p:nvSpPr>
        <p:spPr>
          <a:xfrm>
            <a:off x="102235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 algn="r"/>
            <a:fld id="{DAA3C389-17AD-4E7F-A032-7CEE13EF7EFD}" type="slidenum">
              <a:rPr lang="en-US" smtClean="0"/>
              <a:pPr lvl="0" algn="r"/>
              <a:t>‹#›</a:t>
            </a:fld>
            <a:endParaRPr lang="en-US" dirty="0"/>
          </a:p>
        </p:txBody>
      </p:sp>
      <p:sp>
        <p:nvSpPr>
          <p:cNvPr id="4" name="Vertical Title 1">
            <a:extLst>
              <a:ext uri="{FF2B5EF4-FFF2-40B4-BE49-F238E27FC236}">
                <a16:creationId xmlns:a16="http://schemas.microsoft.com/office/drawing/2014/main" id="{FCBC0035-4379-D50E-F35A-6BDDCE24A04F}"/>
              </a:ext>
            </a:extLst>
          </p:cNvPr>
          <p:cNvSpPr txBox="1">
            <a:spLocks/>
          </p:cNvSpPr>
          <p:nvPr/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Vertical Text Placeholder 2">
            <a:extLst>
              <a:ext uri="{FF2B5EF4-FFF2-40B4-BE49-F238E27FC236}">
                <a16:creationId xmlns:a16="http://schemas.microsoft.com/office/drawing/2014/main" id="{736959A0-C1C8-E1DF-D1BE-4AC68C56E385}"/>
              </a:ext>
            </a:extLst>
          </p:cNvPr>
          <p:cNvSpPr>
            <a:spLocks noGrp="1"/>
          </p:cNvSpPr>
          <p:nvPr>
            <p:ph type="body" orient="vert" idx="10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8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70AD8F-7A52-0682-8984-0836E8863B87}"/>
              </a:ext>
            </a:extLst>
          </p:cNvPr>
          <p:cNvSpPr/>
          <p:nvPr/>
        </p:nvSpPr>
        <p:spPr>
          <a:xfrm>
            <a:off x="0" y="0"/>
            <a:ext cx="12192000" cy="12446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B45E69-C500-66D8-9442-3DB6800CADCA}"/>
              </a:ext>
            </a:extLst>
          </p:cNvPr>
          <p:cNvSpPr/>
          <p:nvPr/>
        </p:nvSpPr>
        <p:spPr>
          <a:xfrm>
            <a:off x="0" y="6257924"/>
            <a:ext cx="12192000" cy="600076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CCAD0F3-9CA9-36A7-082B-1F25A6413C8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93700" y="6358196"/>
            <a:ext cx="1554712" cy="36327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4479E11-8FA6-93DF-E714-ACB82950100F}"/>
              </a:ext>
            </a:extLst>
          </p:cNvPr>
          <p:cNvSpPr txBox="1"/>
          <p:nvPr/>
        </p:nvSpPr>
        <p:spPr>
          <a:xfrm>
            <a:off x="52959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Confidential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480B8F-CC37-8F61-9FBD-A3A5B350AF33}"/>
              </a:ext>
            </a:extLst>
          </p:cNvPr>
          <p:cNvSpPr txBox="1"/>
          <p:nvPr/>
        </p:nvSpPr>
        <p:spPr>
          <a:xfrm>
            <a:off x="10223500" y="6400412"/>
            <a:ext cx="1600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</a:defRPr>
            </a:lvl1pPr>
          </a:lstStyle>
          <a:p>
            <a:pPr lvl="0" algn="r"/>
            <a:fld id="{DAA3C389-17AD-4E7F-A032-7CEE13EF7EFD}" type="slidenum">
              <a:rPr lang="en-US" smtClean="0"/>
              <a:pPr lvl="0"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9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2D29E-DA6D-5197-0891-C5176A62E3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C199A5-BB49-30A9-9094-581C7E7C75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83097"/>
      </p:ext>
    </p:extLst>
  </p:cSld>
  <p:clrMapOvr>
    <a:masterClrMapping/>
  </p:clrMapOvr>
</p:sld>
</file>

<file path=ppt/theme/theme1.xml><?xml version="1.0" encoding="utf-8"?>
<a:theme xmlns:a="http://schemas.openxmlformats.org/drawingml/2006/main" name="XCM_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70"/>
      </a:accent1>
      <a:accent2>
        <a:srgbClr val="1579BB"/>
      </a:accent2>
      <a:accent3>
        <a:srgbClr val="8CBDDA"/>
      </a:accent3>
      <a:accent4>
        <a:srgbClr val="260F62"/>
      </a:accent4>
      <a:accent5>
        <a:srgbClr val="68CAAE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XCM_Theme" id="{84243BFB-63AB-4F7E-887D-9FADEC681500}" vid="{9A67C32F-256F-4B2E-BD83-E71CEB2207E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XCM_Theme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Sagar Soni</dc:creator>
  <cp:lastModifiedBy>Sagar Soni</cp:lastModifiedBy>
  <cp:revision>1</cp:revision>
  <dcterms:created xsi:type="dcterms:W3CDTF">2024-06-21T02:26:50Z</dcterms:created>
  <dcterms:modified xsi:type="dcterms:W3CDTF">2024-06-21T02:28:02Z</dcterms:modified>
</cp:coreProperties>
</file>