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D9BF64-6D1B-4A95-8BBD-AFBCB117B408}" v="2" dt="2024-02-18T22:30:41.9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F9236-4DA1-030B-8E71-4DDCEC80DC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E31ADB-DD34-CC71-61A9-D8B5E88D1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B99C5-293D-6C15-EF7A-1C3AA84A1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C196-52AD-4BF7-BE7C-972E6B1C510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EA189-D6F8-5498-3643-8EAA76B0D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C7ECD-E9EE-279C-7386-0378C5E20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CB2CD-DEBC-4352-8C3B-1B25A27CA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10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vate_company_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0826F-2801-DBEA-A20E-C75101A4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90925"/>
            <a:ext cx="443752" cy="196850"/>
          </a:xfrm>
        </p:spPr>
        <p:txBody>
          <a:bodyPr/>
          <a:lstStyle/>
          <a:p>
            <a:fld id="{D42CB2CD-DEBC-4352-8C3B-1B25A27CA9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products_placeholder">
            <a:extLst>
              <a:ext uri="{FF2B5EF4-FFF2-40B4-BE49-F238E27FC236}">
                <a16:creationId xmlns:a16="http://schemas.microsoft.com/office/drawing/2014/main" id="{EFF0D931-AE2F-4F0A-23FD-B8D7AC75E60D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293223" y="5476873"/>
            <a:ext cx="5504329" cy="949728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12000"/>
              </a:lnSpc>
              <a:spcBef>
                <a:spcPts val="0"/>
              </a:spcBef>
              <a:defRPr lang="en-US" sz="1200" smtClean="0"/>
            </a:lvl1pPr>
            <a:lvl2pPr>
              <a:lnSpc>
                <a:spcPct val="112000"/>
              </a:lnSpc>
              <a:defRPr lang="en-US" sz="1200" smtClean="0"/>
            </a:lvl2pPr>
            <a:lvl3pPr>
              <a:lnSpc>
                <a:spcPct val="112000"/>
              </a:lnSpc>
              <a:defRPr lang="en-US" sz="1200" smtClean="0"/>
            </a:lvl3pPr>
            <a:lvl4pPr>
              <a:lnSpc>
                <a:spcPct val="112000"/>
              </a:lnSpc>
              <a:defRPr lang="en-US" sz="1200" smtClean="0"/>
            </a:lvl4pPr>
            <a:lvl5pPr>
              <a:lnSpc>
                <a:spcPct val="112000"/>
              </a:lnSpc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6321336F-D57D-F7D2-22C2-E32080B8ADB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93223" y="5097455"/>
            <a:ext cx="5504688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Recent News</a:t>
            </a:r>
          </a:p>
        </p:txBody>
      </p:sp>
      <p:sp>
        <p:nvSpPr>
          <p:cNvPr id="19" name="products_placeholder">
            <a:extLst>
              <a:ext uri="{FF2B5EF4-FFF2-40B4-BE49-F238E27FC236}">
                <a16:creationId xmlns:a16="http://schemas.microsoft.com/office/drawing/2014/main" id="{F8A63994-2C9E-A2AC-DC84-85514C83383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93223" y="1225265"/>
            <a:ext cx="5504329" cy="381281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112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200" smtClean="0"/>
            </a:lvl1pPr>
            <a:lvl2pPr>
              <a:lnSpc>
                <a:spcPct val="112000"/>
              </a:lnSpc>
              <a:defRPr lang="en-US" sz="1200" smtClean="0"/>
            </a:lvl2pPr>
            <a:lvl3pPr>
              <a:lnSpc>
                <a:spcPct val="112000"/>
              </a:lnSpc>
              <a:defRPr lang="en-US" sz="1200" smtClean="0"/>
            </a:lvl3pPr>
            <a:lvl4pPr>
              <a:lnSpc>
                <a:spcPct val="112000"/>
              </a:lnSpc>
              <a:defRPr lang="en-US" sz="1200" smtClean="0"/>
            </a:lvl4pPr>
            <a:lvl5pPr>
              <a:lnSpc>
                <a:spcPct val="112000"/>
              </a:lnSpc>
              <a:spcBef>
                <a:spcPts val="0"/>
              </a:spcBef>
              <a:defRPr lang="en-US" sz="1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1938FFD5-B1CF-8582-17A3-A03893D5A42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92864" y="848272"/>
            <a:ext cx="5504688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Products</a:t>
            </a:r>
            <a:endParaRPr lang="en-US" dirty="0"/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E9FB602B-F640-C408-A7D7-C858978D610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194712" y="6111594"/>
            <a:ext cx="514728" cy="51472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 dirty="0"/>
              <a:t>Picture</a:t>
            </a:r>
          </a:p>
          <a:p>
            <a:endParaRPr lang="en-US" dirty="0"/>
          </a:p>
        </p:txBody>
      </p:sp>
      <p:sp>
        <p:nvSpPr>
          <p:cNvPr id="23" name="customers_placeholder">
            <a:extLst>
              <a:ext uri="{FF2B5EF4-FFF2-40B4-BE49-F238E27FC236}">
                <a16:creationId xmlns:a16="http://schemas.microsoft.com/office/drawing/2014/main" id="{BD4C6A31-6ED2-47EF-A6E9-6864E3A2279B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3741970" y="5485670"/>
            <a:ext cx="2156805" cy="514727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12000"/>
              </a:lnSpc>
              <a:spcBef>
                <a:spcPts val="0"/>
              </a:spcBef>
              <a:buNone/>
              <a:defRPr lang="en-US" sz="1200" smtClean="0"/>
            </a:lvl1pPr>
            <a:lvl2pPr>
              <a:defRPr lang="en-US" sz="1200" smtClean="0"/>
            </a:lvl2pPr>
            <a:lvl3pPr>
              <a:defRPr lang="en-US" sz="1200" smtClean="0"/>
            </a:lvl3pPr>
            <a:lvl4pPr>
              <a:defRPr lang="en-US" sz="1200" smtClean="0"/>
            </a:lvl4pPr>
            <a:lvl5pPr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8512D265-09B4-D5A6-3EE9-09F5FE964BE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194712" y="5485670"/>
            <a:ext cx="514728" cy="51472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 dirty="0"/>
              <a:t>Picture</a:t>
            </a:r>
          </a:p>
          <a:p>
            <a:endParaRPr lang="en-US" dirty="0"/>
          </a:p>
        </p:txBody>
      </p:sp>
      <p:sp>
        <p:nvSpPr>
          <p:cNvPr id="16" name="customers_placeholder">
            <a:extLst>
              <a:ext uri="{FF2B5EF4-FFF2-40B4-BE49-F238E27FC236}">
                <a16:creationId xmlns:a16="http://schemas.microsoft.com/office/drawing/2014/main" id="{235E379E-45FC-E356-4AF2-2B94E028F131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41705" y="6111594"/>
            <a:ext cx="2156805" cy="514727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12000"/>
              </a:lnSpc>
              <a:spcBef>
                <a:spcPts val="0"/>
              </a:spcBef>
              <a:buNone/>
              <a:defRPr lang="en-US" sz="1200" smtClean="0"/>
            </a:lvl1pPr>
            <a:lvl2pPr>
              <a:defRPr lang="en-US" sz="1200" smtClean="0"/>
            </a:lvl2pPr>
            <a:lvl3pPr>
              <a:defRPr lang="en-US" sz="1200" smtClean="0"/>
            </a:lvl3pPr>
            <a:lvl4pPr>
              <a:defRPr lang="en-US" sz="1200" smtClean="0"/>
            </a:lvl4pPr>
            <a:lvl5pPr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DD3FC9BB-0F4E-6D6F-E78E-99773ACF5F2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94447" y="6111594"/>
            <a:ext cx="514728" cy="51472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 dirty="0"/>
              <a:t>Picture</a:t>
            </a:r>
          </a:p>
          <a:p>
            <a:endParaRPr lang="en-US" dirty="0"/>
          </a:p>
        </p:txBody>
      </p:sp>
      <p:sp>
        <p:nvSpPr>
          <p:cNvPr id="8" name="customers_placeholder">
            <a:extLst>
              <a:ext uri="{FF2B5EF4-FFF2-40B4-BE49-F238E27FC236}">
                <a16:creationId xmlns:a16="http://schemas.microsoft.com/office/drawing/2014/main" id="{8110F40D-851B-664B-E429-AE994A73E7F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41705" y="5485670"/>
            <a:ext cx="2156805" cy="514727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12000"/>
              </a:lnSpc>
              <a:spcBef>
                <a:spcPts val="0"/>
              </a:spcBef>
              <a:buNone/>
              <a:defRPr lang="en-US" sz="1200" smtClean="0"/>
            </a:lvl1pPr>
            <a:lvl2pPr>
              <a:defRPr lang="en-US" sz="1200" smtClean="0"/>
            </a:lvl2pPr>
            <a:lvl3pPr>
              <a:defRPr lang="en-US" sz="1200" smtClean="0"/>
            </a:lvl3pPr>
            <a:lvl4pPr>
              <a:defRPr lang="en-US" sz="1200" smtClean="0"/>
            </a:lvl4pPr>
            <a:lvl5pPr>
              <a:defRPr lang="en-US" sz="1200"/>
            </a:lvl5pPr>
          </a:lstStyle>
          <a:p>
            <a:pPr lvl="0"/>
            <a:r>
              <a:rPr lang="en-US" dirty="0"/>
              <a:t>leader1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8351203-5633-B728-0E89-0321896C302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94447" y="5485670"/>
            <a:ext cx="514728" cy="51472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 dirty="0"/>
              <a:t>P1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79B3E313-49C4-C501-9A44-8D22B04879B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94088" y="5097455"/>
            <a:ext cx="5504688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</a:t>
            </a:r>
          </a:p>
        </p:txBody>
      </p:sp>
      <p:sp>
        <p:nvSpPr>
          <p:cNvPr id="25" name="customers_placeholder">
            <a:extLst>
              <a:ext uri="{FF2B5EF4-FFF2-40B4-BE49-F238E27FC236}">
                <a16:creationId xmlns:a16="http://schemas.microsoft.com/office/drawing/2014/main" id="{0E6155E9-BD23-C0EF-41B7-44A4EEDC9FF8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3741970" y="6111594"/>
            <a:ext cx="2156805" cy="514727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12000"/>
              </a:lnSpc>
              <a:spcBef>
                <a:spcPts val="0"/>
              </a:spcBef>
              <a:buNone/>
              <a:defRPr lang="en-US" sz="1200" smtClean="0"/>
            </a:lvl1pPr>
            <a:lvl2pPr>
              <a:defRPr lang="en-US" sz="1200" smtClean="0"/>
            </a:lvl2pPr>
            <a:lvl3pPr>
              <a:defRPr lang="en-US" sz="1200" smtClean="0"/>
            </a:lvl3pPr>
            <a:lvl4pPr>
              <a:defRPr lang="en-US" sz="1200" smtClean="0"/>
            </a:lvl4pPr>
            <a:lvl5pPr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20" name="customers_placeholder">
            <a:extLst>
              <a:ext uri="{FF2B5EF4-FFF2-40B4-BE49-F238E27FC236}">
                <a16:creationId xmlns:a16="http://schemas.microsoft.com/office/drawing/2014/main" id="{AE547A18-5CB2-5AF3-B085-CF4470F493D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94447" y="3759041"/>
            <a:ext cx="5504329" cy="1279036"/>
          </a:xfrm>
        </p:spPr>
        <p:txBody>
          <a:bodyPr vert="horz" lIns="91440" tIns="45720" rIns="91440" bIns="45720" numCol="2" rtlCol="0">
            <a:normAutofit/>
          </a:bodyPr>
          <a:lstStyle>
            <a:lvl1pPr marL="171450" indent="-171450">
              <a:lnSpc>
                <a:spcPct val="112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200" smtClean="0"/>
            </a:lvl1pPr>
            <a:lvl2pPr marL="457200" indent="0">
              <a:lnSpc>
                <a:spcPct val="112000"/>
              </a:lnSpc>
              <a:spcBef>
                <a:spcPts val="0"/>
              </a:spcBef>
              <a:buNone/>
              <a:defRPr lang="en-US" sz="1200" smtClean="0"/>
            </a:lvl2pPr>
            <a:lvl3pPr>
              <a:lnSpc>
                <a:spcPct val="112000"/>
              </a:lnSpc>
              <a:defRPr lang="en-US" sz="1200" smtClean="0"/>
            </a:lvl3pPr>
            <a:lvl4pPr>
              <a:lnSpc>
                <a:spcPct val="112000"/>
              </a:lnSpc>
              <a:defRPr lang="en-US" sz="1200" smtClean="0"/>
            </a:lvl4pPr>
            <a:lvl5pPr>
              <a:lnSpc>
                <a:spcPct val="112000"/>
              </a:lnSpc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AEAAEDB-BB2B-97B8-207B-6DDC87D2617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94088" y="3379623"/>
            <a:ext cx="5504688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Customers</a:t>
            </a:r>
          </a:p>
        </p:txBody>
      </p:sp>
      <p:sp>
        <p:nvSpPr>
          <p:cNvPr id="3" name="overview_placeholder">
            <a:extLst>
              <a:ext uri="{FF2B5EF4-FFF2-40B4-BE49-F238E27FC236}">
                <a16:creationId xmlns:a16="http://schemas.microsoft.com/office/drawing/2014/main" id="{6F8A56D3-F639-D7F6-959F-13AE3CAF61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4446" y="1225265"/>
            <a:ext cx="5504329" cy="2092555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12000"/>
              </a:lnSpc>
              <a:spcBef>
                <a:spcPts val="0"/>
              </a:spcBef>
              <a:defRPr lang="en-US" sz="1200" smtClean="0"/>
            </a:lvl1pPr>
            <a:lvl2pPr>
              <a:lnSpc>
                <a:spcPct val="112000"/>
              </a:lnSpc>
              <a:defRPr lang="en-US" sz="1200" smtClean="0"/>
            </a:lvl2pPr>
            <a:lvl3pPr>
              <a:lnSpc>
                <a:spcPct val="112000"/>
              </a:lnSpc>
              <a:spcBef>
                <a:spcPts val="0"/>
              </a:spcBef>
              <a:defRPr lang="en-US" sz="1200" smtClean="0"/>
            </a:lvl3pPr>
            <a:lvl4pPr>
              <a:lnSpc>
                <a:spcPct val="112000"/>
              </a:lnSpc>
              <a:defRPr lang="en-US" sz="1200" smtClean="0"/>
            </a:lvl4pPr>
            <a:lvl5pPr>
              <a:lnSpc>
                <a:spcPct val="112000"/>
              </a:lnSpc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C50D6F-6265-BDB1-AFA0-2D6A80E37D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94088" y="848272"/>
            <a:ext cx="5504688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n-US" dirty="0"/>
              <a:t>Overview</a:t>
            </a:r>
          </a:p>
        </p:txBody>
      </p:sp>
      <p:sp>
        <p:nvSpPr>
          <p:cNvPr id="5" name="logo_placeholder">
            <a:extLst>
              <a:ext uri="{FF2B5EF4-FFF2-40B4-BE49-F238E27FC236}">
                <a16:creationId xmlns:a16="http://schemas.microsoft.com/office/drawing/2014/main" id="{71C110F2-C220-2CC1-62DF-EF053F11130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670428" y="197224"/>
            <a:ext cx="1127125" cy="59167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8" name="title">
            <a:extLst>
              <a:ext uri="{FF2B5EF4-FFF2-40B4-BE49-F238E27FC236}">
                <a16:creationId xmlns:a16="http://schemas.microsoft.com/office/drawing/2014/main" id="{71D6B688-A085-B532-6D02-25C496BB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6" y="197225"/>
            <a:ext cx="10050453" cy="591669"/>
          </a:xfrm>
        </p:spPr>
        <p:txBody>
          <a:bodyPr/>
          <a:lstStyle>
            <a:lvl1pPr>
              <a:defRPr sz="25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9156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0826F-2801-DBEA-A20E-C75101A4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90925"/>
            <a:ext cx="443752" cy="196850"/>
          </a:xfrm>
        </p:spPr>
        <p:txBody>
          <a:bodyPr/>
          <a:lstStyle/>
          <a:p>
            <a:fld id="{D42CB2CD-DEBC-4352-8C3B-1B25A27CA9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overview_placeholder">
            <a:extLst>
              <a:ext uri="{FF2B5EF4-FFF2-40B4-BE49-F238E27FC236}">
                <a16:creationId xmlns:a16="http://schemas.microsoft.com/office/drawing/2014/main" id="{6F8A56D3-F639-D7F6-959F-13AE3CAF61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4446" y="1225265"/>
            <a:ext cx="11403106" cy="2092555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12000"/>
              </a:lnSpc>
              <a:spcBef>
                <a:spcPts val="0"/>
              </a:spcBef>
              <a:defRPr lang="en-US" sz="1200" smtClean="0"/>
            </a:lvl1pPr>
            <a:lvl2pPr>
              <a:lnSpc>
                <a:spcPct val="112000"/>
              </a:lnSpc>
              <a:defRPr lang="en-US" sz="1200" smtClean="0"/>
            </a:lvl2pPr>
            <a:lvl3pPr>
              <a:lnSpc>
                <a:spcPct val="112000"/>
              </a:lnSpc>
              <a:spcBef>
                <a:spcPts val="0"/>
              </a:spcBef>
              <a:defRPr lang="en-US" sz="1200" smtClean="0"/>
            </a:lvl3pPr>
            <a:lvl4pPr>
              <a:lnSpc>
                <a:spcPct val="112000"/>
              </a:lnSpc>
              <a:defRPr lang="en-US" sz="1200" smtClean="0"/>
            </a:lvl4pPr>
            <a:lvl5pPr>
              <a:lnSpc>
                <a:spcPct val="112000"/>
              </a:lnSpc>
              <a:defRPr lang="en-US" sz="1200"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C50D6F-6265-BDB1-AFA0-2D6A80E37D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94088" y="848272"/>
            <a:ext cx="11403850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n-US" dirty="0"/>
              <a:t>Overview</a:t>
            </a:r>
          </a:p>
        </p:txBody>
      </p:sp>
      <p:sp>
        <p:nvSpPr>
          <p:cNvPr id="5" name="logo_placeholder">
            <a:extLst>
              <a:ext uri="{FF2B5EF4-FFF2-40B4-BE49-F238E27FC236}">
                <a16:creationId xmlns:a16="http://schemas.microsoft.com/office/drawing/2014/main" id="{71C110F2-C220-2CC1-62DF-EF053F11130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670428" y="197224"/>
            <a:ext cx="1127125" cy="59167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8" name="title">
            <a:extLst>
              <a:ext uri="{FF2B5EF4-FFF2-40B4-BE49-F238E27FC236}">
                <a16:creationId xmlns:a16="http://schemas.microsoft.com/office/drawing/2014/main" id="{71D6B688-A085-B532-6D02-25C496BB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6" y="197225"/>
            <a:ext cx="10050453" cy="591669"/>
          </a:xfrm>
        </p:spPr>
        <p:txBody>
          <a:bodyPr/>
          <a:lstStyle>
            <a:lvl1pPr>
              <a:defRPr sz="25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042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ck_chart_outp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0826F-2801-DBEA-A20E-C75101A4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90925"/>
            <a:ext cx="443752" cy="196850"/>
          </a:xfrm>
        </p:spPr>
        <p:txBody>
          <a:bodyPr/>
          <a:lstStyle/>
          <a:p>
            <a:fld id="{D42CB2CD-DEBC-4352-8C3B-1B25A27CA9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C50D6F-6265-BDB1-AFA0-2D6A80E37D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94088" y="848272"/>
            <a:ext cx="11403850" cy="320040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FontTx/>
              <a:buNone/>
              <a:def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n-US" dirty="0"/>
              <a:t>Stock Performance</a:t>
            </a:r>
          </a:p>
        </p:txBody>
      </p:sp>
      <p:sp>
        <p:nvSpPr>
          <p:cNvPr id="5" name="logo_placeholder">
            <a:extLst>
              <a:ext uri="{FF2B5EF4-FFF2-40B4-BE49-F238E27FC236}">
                <a16:creationId xmlns:a16="http://schemas.microsoft.com/office/drawing/2014/main" id="{71C110F2-C220-2CC1-62DF-EF053F11130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670428" y="197224"/>
            <a:ext cx="1127125" cy="59167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8" name="title">
            <a:extLst>
              <a:ext uri="{FF2B5EF4-FFF2-40B4-BE49-F238E27FC236}">
                <a16:creationId xmlns:a16="http://schemas.microsoft.com/office/drawing/2014/main" id="{71D6B688-A085-B532-6D02-25C496BB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6" y="197225"/>
            <a:ext cx="10050453" cy="591669"/>
          </a:xfrm>
        </p:spPr>
        <p:txBody>
          <a:bodyPr/>
          <a:lstStyle>
            <a:lvl1pPr>
              <a:defRPr sz="25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CD4C3CD7-D0E5-09E6-A99A-7C83EB32E720}"/>
              </a:ext>
            </a:extLst>
          </p:cNvPr>
          <p:cNvSpPr>
            <a:spLocks noGrp="1"/>
          </p:cNvSpPr>
          <p:nvPr>
            <p:ph type="chart" sz="quarter" idx="28"/>
          </p:nvPr>
        </p:nvSpPr>
        <p:spPr>
          <a:xfrm>
            <a:off x="393700" y="1227690"/>
            <a:ext cx="11404600" cy="508166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23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0826F-2801-DBEA-A20E-C75101A4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90925"/>
            <a:ext cx="443752" cy="196850"/>
          </a:xfrm>
        </p:spPr>
        <p:txBody>
          <a:bodyPr/>
          <a:lstStyle/>
          <a:p>
            <a:fld id="{D42CB2CD-DEBC-4352-8C3B-1B25A27CA9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logo_placeholder">
            <a:extLst>
              <a:ext uri="{FF2B5EF4-FFF2-40B4-BE49-F238E27FC236}">
                <a16:creationId xmlns:a16="http://schemas.microsoft.com/office/drawing/2014/main" id="{71C110F2-C220-2CC1-62DF-EF053F11130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670428" y="197224"/>
            <a:ext cx="1127125" cy="59167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8" name="title">
            <a:extLst>
              <a:ext uri="{FF2B5EF4-FFF2-40B4-BE49-F238E27FC236}">
                <a16:creationId xmlns:a16="http://schemas.microsoft.com/office/drawing/2014/main" id="{71D6B688-A085-B532-6D02-25C496BB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6" y="197225"/>
            <a:ext cx="10050453" cy="591669"/>
          </a:xfrm>
        </p:spPr>
        <p:txBody>
          <a:bodyPr/>
          <a:lstStyle>
            <a:lvl1pPr>
              <a:defRPr sz="25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38778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42C247-CB0F-FDF1-050F-429F2C1E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43E84-AB2D-7550-4EFD-CA30EA64B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E5BD4-E653-452E-66DA-8EA5CEE3D6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59C196-52AD-4BF7-BE7C-972E6B1C510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47C4F-3F3A-0811-6F99-6134D445CD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FA675-24CA-3778-BE90-B06780AFA5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2CB2CD-DEBC-4352-8C3B-1B25A27CA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89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268016-030F-577A-05AA-34AA09E1BA2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7000">
                <a:srgbClr val="1579BB"/>
              </a:gs>
              <a:gs pos="90000">
                <a:srgbClr val="1F3870"/>
              </a:gs>
            </a:gsLst>
            <a:lin ang="75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98" dirty="0"/>
          </a:p>
        </p:txBody>
      </p:sp>
      <p:pic>
        <p:nvPicPr>
          <p:cNvPr id="5" name="Picture 4" descr="A logo on a black background&#10;&#10;Description automatically generated">
            <a:extLst>
              <a:ext uri="{FF2B5EF4-FFF2-40B4-BE49-F238E27FC236}">
                <a16:creationId xmlns:a16="http://schemas.microsoft.com/office/drawing/2014/main" id="{6C61B014-13A8-7EBD-1DAA-9FCF584111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77" t="29548" r="27977" b="31215"/>
          <a:stretch/>
        </p:blipFill>
        <p:spPr>
          <a:xfrm>
            <a:off x="3317716" y="1503883"/>
            <a:ext cx="5556570" cy="385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947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F3870"/>
      </a:accent1>
      <a:accent2>
        <a:srgbClr val="1579BB"/>
      </a:accent2>
      <a:accent3>
        <a:srgbClr val="8CBDDA"/>
      </a:accent3>
      <a:accent4>
        <a:srgbClr val="260F62"/>
      </a:accent4>
      <a:accent5>
        <a:srgbClr val="68CAAE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Aptos Display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Sagar Soni</dc:creator>
  <cp:lastModifiedBy>Sagar Soni</cp:lastModifiedBy>
  <cp:revision>10</cp:revision>
  <dcterms:created xsi:type="dcterms:W3CDTF">2024-02-15T23:20:19Z</dcterms:created>
  <dcterms:modified xsi:type="dcterms:W3CDTF">2024-03-07T07:39:15Z</dcterms:modified>
</cp:coreProperties>
</file>